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8288000" cy="10287000"/>
  <p:notesSz cx="6858000" cy="9144000"/>
  <p:embeddedFontLst>
    <p:embeddedFont>
      <p:font typeface="TAN Headline" charset="1" panose="00000000000000000000"/>
      <p:regular r:id="rId51"/>
    </p:embeddedFont>
    <p:embeddedFont>
      <p:font typeface="Coco Gothic" charset="1" panose="00000000000000000000"/>
      <p:regular r:id="rId52"/>
    </p:embeddedFont>
    <p:embeddedFont>
      <p:font typeface="Quicksand Bold" charset="1" panose="00000000000000000000"/>
      <p:regular r:id="rId53"/>
    </p:embeddedFont>
    <p:embeddedFont>
      <p:font typeface="Coco Gothic Bold" charset="1" panose="0000000000000000000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76.png" Type="http://schemas.openxmlformats.org/officeDocument/2006/relationships/image"/><Relationship Id="rId13" Target="../media/image7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jpeg" Type="http://schemas.openxmlformats.org/officeDocument/2006/relationships/image"/><Relationship Id="rId11" Target="../media/image26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jpeg" Type="http://schemas.openxmlformats.org/officeDocument/2006/relationships/image"/><Relationship Id="rId7" Target="../media/image22.jpeg" Type="http://schemas.openxmlformats.org/officeDocument/2006/relationships/image"/><Relationship Id="rId8" Target="../media/image23.jpeg" Type="http://schemas.openxmlformats.org/officeDocument/2006/relationships/image"/><Relationship Id="rId9" Target="../media/image2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Relationship Id="rId3" Target="../media/image81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3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jpeg" Type="http://schemas.openxmlformats.org/officeDocument/2006/relationships/image"/><Relationship Id="rId3" Target="../media/VAGUfN1rmu8.mp4" Type="http://schemas.openxmlformats.org/officeDocument/2006/relationships/video"/><Relationship Id="rId4" Target="../media/VAGUfN1rmu8.mp4" Type="http://schemas.microsoft.com/office/2007/relationships/media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55.png" Type="http://schemas.openxmlformats.org/officeDocument/2006/relationships/image"/><Relationship Id="rId17" Target="../media/image5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9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03.png" Type="http://schemas.openxmlformats.org/officeDocument/2006/relationships/image"/><Relationship Id="rId17" Target="../media/image104.svg" Type="http://schemas.openxmlformats.org/officeDocument/2006/relationships/image"/><Relationship Id="rId18" Target="../media/image39.png" Type="http://schemas.openxmlformats.org/officeDocument/2006/relationships/image"/><Relationship Id="rId19" Target="../media/image40.svg" Type="http://schemas.openxmlformats.org/officeDocument/2006/relationships/image"/><Relationship Id="rId2" Target="../media/image1.png" Type="http://schemas.openxmlformats.org/officeDocument/2006/relationships/image"/><Relationship Id="rId20" Target="../media/image105.png" Type="http://schemas.openxmlformats.org/officeDocument/2006/relationships/image"/><Relationship Id="rId21" Target="../media/image106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07.png" Type="http://schemas.openxmlformats.org/officeDocument/2006/relationships/image"/><Relationship Id="rId17" Target="../media/image10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55.png" Type="http://schemas.openxmlformats.org/officeDocument/2006/relationships/image"/><Relationship Id="rId17" Target="../media/image5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1004">
            <a:off x="9581993" y="1000174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55965">
            <a:off x="-1305642" y="731692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844355" y="5705171"/>
            <a:ext cx="14599291" cy="9163657"/>
          </a:xfrm>
          <a:custGeom>
            <a:avLst/>
            <a:gdLst/>
            <a:ahLst/>
            <a:cxnLst/>
            <a:rect r="r" b="b" t="t" l="l"/>
            <a:pathLst>
              <a:path h="9163657" w="14599291">
                <a:moveTo>
                  <a:pt x="14599290" y="0"/>
                </a:moveTo>
                <a:lnTo>
                  <a:pt x="0" y="0"/>
                </a:lnTo>
                <a:lnTo>
                  <a:pt x="0" y="9163658"/>
                </a:lnTo>
                <a:lnTo>
                  <a:pt x="14599290" y="9163658"/>
                </a:lnTo>
                <a:lnTo>
                  <a:pt x="145992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16366" y="5042801"/>
            <a:ext cx="4127261" cy="5717869"/>
          </a:xfrm>
          <a:custGeom>
            <a:avLst/>
            <a:gdLst/>
            <a:ahLst/>
            <a:cxnLst/>
            <a:rect r="r" b="b" t="t" l="l"/>
            <a:pathLst>
              <a:path h="5717869" w="4127261">
                <a:moveTo>
                  <a:pt x="0" y="0"/>
                </a:moveTo>
                <a:lnTo>
                  <a:pt x="4127262" y="0"/>
                </a:lnTo>
                <a:lnTo>
                  <a:pt x="4127262" y="5717869"/>
                </a:lnTo>
                <a:lnTo>
                  <a:pt x="0" y="57178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4573289"/>
            <a:ext cx="4364916" cy="6187381"/>
          </a:xfrm>
          <a:custGeom>
            <a:avLst/>
            <a:gdLst/>
            <a:ahLst/>
            <a:cxnLst/>
            <a:rect r="r" b="b" t="t" l="l"/>
            <a:pathLst>
              <a:path h="6187381" w="4364916">
                <a:moveTo>
                  <a:pt x="0" y="0"/>
                </a:moveTo>
                <a:lnTo>
                  <a:pt x="4364916" y="0"/>
                </a:lnTo>
                <a:lnTo>
                  <a:pt x="4364916" y="6187381"/>
                </a:lnTo>
                <a:lnTo>
                  <a:pt x="0" y="6187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7407" y="6174334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0" y="0"/>
                </a:moveTo>
                <a:lnTo>
                  <a:pt x="3531386" y="0"/>
                </a:lnTo>
                <a:lnTo>
                  <a:pt x="3531386" y="3815463"/>
                </a:lnTo>
                <a:lnTo>
                  <a:pt x="0" y="38154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543402" y="6083768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3531386" y="0"/>
                </a:moveTo>
                <a:lnTo>
                  <a:pt x="0" y="0"/>
                </a:lnTo>
                <a:lnTo>
                  <a:pt x="0" y="3815463"/>
                </a:lnTo>
                <a:lnTo>
                  <a:pt x="3531386" y="3815463"/>
                </a:lnTo>
                <a:lnTo>
                  <a:pt x="353138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36655" y="1657320"/>
            <a:ext cx="3778768" cy="3807323"/>
          </a:xfrm>
          <a:custGeom>
            <a:avLst/>
            <a:gdLst/>
            <a:ahLst/>
            <a:cxnLst/>
            <a:rect r="r" b="b" t="t" l="l"/>
            <a:pathLst>
              <a:path h="3807323" w="3778768">
                <a:moveTo>
                  <a:pt x="0" y="0"/>
                </a:moveTo>
                <a:lnTo>
                  <a:pt x="3778768" y="0"/>
                </a:lnTo>
                <a:lnTo>
                  <a:pt x="3778768" y="3807323"/>
                </a:lnTo>
                <a:lnTo>
                  <a:pt x="0" y="38073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38390" y="606533"/>
            <a:ext cx="1828678" cy="1399770"/>
          </a:xfrm>
          <a:custGeom>
            <a:avLst/>
            <a:gdLst/>
            <a:ahLst/>
            <a:cxnLst/>
            <a:rect r="r" b="b" t="t" l="l"/>
            <a:pathLst>
              <a:path h="1399770" w="1828678">
                <a:moveTo>
                  <a:pt x="0" y="0"/>
                </a:moveTo>
                <a:lnTo>
                  <a:pt x="1828678" y="0"/>
                </a:lnTo>
                <a:lnTo>
                  <a:pt x="1828678" y="1399770"/>
                </a:lnTo>
                <a:lnTo>
                  <a:pt x="0" y="13997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460558" y="573066"/>
            <a:ext cx="627698" cy="634365"/>
            <a:chOff x="0" y="0"/>
            <a:chExt cx="836930" cy="8458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5720" y="48260"/>
              <a:ext cx="746760" cy="748030"/>
            </a:xfrm>
            <a:custGeom>
              <a:avLst/>
              <a:gdLst/>
              <a:ahLst/>
              <a:cxnLst/>
              <a:rect r="r" b="b" t="t" l="l"/>
              <a:pathLst>
                <a:path h="748030" w="746760">
                  <a:moveTo>
                    <a:pt x="541020" y="712470"/>
                  </a:moveTo>
                  <a:cubicBezTo>
                    <a:pt x="17780" y="205740"/>
                    <a:pt x="15240" y="201930"/>
                    <a:pt x="10160" y="186690"/>
                  </a:cubicBezTo>
                  <a:cubicBezTo>
                    <a:pt x="3810" y="163830"/>
                    <a:pt x="0" y="124460"/>
                    <a:pt x="8890" y="99060"/>
                  </a:cubicBezTo>
                  <a:cubicBezTo>
                    <a:pt x="16510" y="72390"/>
                    <a:pt x="38100" y="44450"/>
                    <a:pt x="59690" y="27940"/>
                  </a:cubicBezTo>
                  <a:cubicBezTo>
                    <a:pt x="82550" y="11430"/>
                    <a:pt x="116840" y="1270"/>
                    <a:pt x="143510" y="2540"/>
                  </a:cubicBezTo>
                  <a:cubicBezTo>
                    <a:pt x="171450" y="3810"/>
                    <a:pt x="207010" y="20320"/>
                    <a:pt x="226060" y="33020"/>
                  </a:cubicBezTo>
                  <a:cubicBezTo>
                    <a:pt x="240030" y="43180"/>
                    <a:pt x="247650" y="52070"/>
                    <a:pt x="255270" y="66040"/>
                  </a:cubicBezTo>
                  <a:cubicBezTo>
                    <a:pt x="266700" y="87630"/>
                    <a:pt x="275590" y="128270"/>
                    <a:pt x="275590" y="151130"/>
                  </a:cubicBezTo>
                  <a:cubicBezTo>
                    <a:pt x="275590" y="168910"/>
                    <a:pt x="273050" y="180340"/>
                    <a:pt x="265430" y="194310"/>
                  </a:cubicBezTo>
                  <a:cubicBezTo>
                    <a:pt x="254000" y="215900"/>
                    <a:pt x="229870" y="246380"/>
                    <a:pt x="205740" y="259080"/>
                  </a:cubicBezTo>
                  <a:cubicBezTo>
                    <a:pt x="181610" y="273050"/>
                    <a:pt x="143510" y="276860"/>
                    <a:pt x="120650" y="275590"/>
                  </a:cubicBezTo>
                  <a:cubicBezTo>
                    <a:pt x="102870" y="274320"/>
                    <a:pt x="91440" y="270510"/>
                    <a:pt x="77470" y="261620"/>
                  </a:cubicBezTo>
                  <a:cubicBezTo>
                    <a:pt x="57150" y="250190"/>
                    <a:pt x="27940" y="224790"/>
                    <a:pt x="16510" y="199390"/>
                  </a:cubicBezTo>
                  <a:cubicBezTo>
                    <a:pt x="3810" y="175260"/>
                    <a:pt x="0" y="139700"/>
                    <a:pt x="5080" y="113030"/>
                  </a:cubicBezTo>
                  <a:cubicBezTo>
                    <a:pt x="10160" y="86360"/>
                    <a:pt x="27940" y="55880"/>
                    <a:pt x="48260" y="36830"/>
                  </a:cubicBezTo>
                  <a:cubicBezTo>
                    <a:pt x="69850" y="19050"/>
                    <a:pt x="105410" y="6350"/>
                    <a:pt x="129540" y="2540"/>
                  </a:cubicBezTo>
                  <a:cubicBezTo>
                    <a:pt x="146050" y="0"/>
                    <a:pt x="157480" y="1270"/>
                    <a:pt x="173990" y="6350"/>
                  </a:cubicBezTo>
                  <a:cubicBezTo>
                    <a:pt x="195580" y="13970"/>
                    <a:pt x="214630" y="27940"/>
                    <a:pt x="246380" y="54610"/>
                  </a:cubicBezTo>
                  <a:cubicBezTo>
                    <a:pt x="337820" y="129540"/>
                    <a:pt x="645160" y="457200"/>
                    <a:pt x="708660" y="537210"/>
                  </a:cubicBezTo>
                  <a:cubicBezTo>
                    <a:pt x="726440" y="560070"/>
                    <a:pt x="734060" y="566420"/>
                    <a:pt x="739140" y="585470"/>
                  </a:cubicBezTo>
                  <a:cubicBezTo>
                    <a:pt x="745490" y="609600"/>
                    <a:pt x="746760" y="646430"/>
                    <a:pt x="736600" y="671830"/>
                  </a:cubicBezTo>
                  <a:cubicBezTo>
                    <a:pt x="726440" y="695960"/>
                    <a:pt x="698500" y="722630"/>
                    <a:pt x="676910" y="734060"/>
                  </a:cubicBezTo>
                  <a:cubicBezTo>
                    <a:pt x="659130" y="744220"/>
                    <a:pt x="641350" y="748030"/>
                    <a:pt x="621030" y="746760"/>
                  </a:cubicBezTo>
                  <a:cubicBezTo>
                    <a:pt x="595630" y="744220"/>
                    <a:pt x="541020" y="712470"/>
                    <a:pt x="541020" y="71247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5068253" y="483531"/>
            <a:ext cx="296228" cy="615315"/>
            <a:chOff x="0" y="0"/>
            <a:chExt cx="394970" cy="8204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9530"/>
              <a:ext cx="311150" cy="722630"/>
            </a:xfrm>
            <a:custGeom>
              <a:avLst/>
              <a:gdLst/>
              <a:ahLst/>
              <a:cxnLst/>
              <a:rect r="r" b="b" t="t" l="l"/>
              <a:pathLst>
                <a:path h="722630" w="311150">
                  <a:moveTo>
                    <a:pt x="66040" y="626110"/>
                  </a:moveTo>
                  <a:cubicBezTo>
                    <a:pt x="2540" y="208280"/>
                    <a:pt x="11430" y="87630"/>
                    <a:pt x="33020" y="48260"/>
                  </a:cubicBezTo>
                  <a:cubicBezTo>
                    <a:pt x="40640" y="31750"/>
                    <a:pt x="49530" y="27940"/>
                    <a:pt x="63500" y="20320"/>
                  </a:cubicBezTo>
                  <a:cubicBezTo>
                    <a:pt x="83820" y="10160"/>
                    <a:pt x="118110" y="0"/>
                    <a:pt x="143510" y="2540"/>
                  </a:cubicBezTo>
                  <a:cubicBezTo>
                    <a:pt x="168910" y="5080"/>
                    <a:pt x="199390" y="19050"/>
                    <a:pt x="218440" y="36830"/>
                  </a:cubicBezTo>
                  <a:cubicBezTo>
                    <a:pt x="237490" y="53340"/>
                    <a:pt x="252730" y="82550"/>
                    <a:pt x="257810" y="107950"/>
                  </a:cubicBezTo>
                  <a:cubicBezTo>
                    <a:pt x="261620" y="133350"/>
                    <a:pt x="256540" y="166370"/>
                    <a:pt x="245110" y="189230"/>
                  </a:cubicBezTo>
                  <a:cubicBezTo>
                    <a:pt x="232410" y="212090"/>
                    <a:pt x="204470" y="234950"/>
                    <a:pt x="185420" y="246380"/>
                  </a:cubicBezTo>
                  <a:cubicBezTo>
                    <a:pt x="172720" y="254000"/>
                    <a:pt x="161290" y="256540"/>
                    <a:pt x="146050" y="257810"/>
                  </a:cubicBezTo>
                  <a:cubicBezTo>
                    <a:pt x="124460" y="257810"/>
                    <a:pt x="85090" y="250190"/>
                    <a:pt x="66040" y="240030"/>
                  </a:cubicBezTo>
                  <a:cubicBezTo>
                    <a:pt x="52070" y="233680"/>
                    <a:pt x="43180" y="226060"/>
                    <a:pt x="34290" y="214630"/>
                  </a:cubicBezTo>
                  <a:cubicBezTo>
                    <a:pt x="20320" y="196850"/>
                    <a:pt x="6350" y="160020"/>
                    <a:pt x="2540" y="138430"/>
                  </a:cubicBezTo>
                  <a:cubicBezTo>
                    <a:pt x="0" y="123190"/>
                    <a:pt x="1270" y="111760"/>
                    <a:pt x="7620" y="96520"/>
                  </a:cubicBezTo>
                  <a:cubicBezTo>
                    <a:pt x="13970" y="76200"/>
                    <a:pt x="31750" y="44450"/>
                    <a:pt x="52070" y="29210"/>
                  </a:cubicBezTo>
                  <a:cubicBezTo>
                    <a:pt x="72390" y="12700"/>
                    <a:pt x="107950" y="3810"/>
                    <a:pt x="129540" y="1270"/>
                  </a:cubicBezTo>
                  <a:cubicBezTo>
                    <a:pt x="146050" y="0"/>
                    <a:pt x="156210" y="2540"/>
                    <a:pt x="171450" y="7620"/>
                  </a:cubicBezTo>
                  <a:cubicBezTo>
                    <a:pt x="191770" y="16510"/>
                    <a:pt x="222250" y="35560"/>
                    <a:pt x="236220" y="57150"/>
                  </a:cubicBezTo>
                  <a:cubicBezTo>
                    <a:pt x="251460" y="78740"/>
                    <a:pt x="260350" y="110490"/>
                    <a:pt x="259080" y="135890"/>
                  </a:cubicBezTo>
                  <a:cubicBezTo>
                    <a:pt x="257810" y="161290"/>
                    <a:pt x="227330" y="210820"/>
                    <a:pt x="229870" y="212090"/>
                  </a:cubicBezTo>
                  <a:cubicBezTo>
                    <a:pt x="231140" y="213360"/>
                    <a:pt x="243840" y="182880"/>
                    <a:pt x="250190" y="185420"/>
                  </a:cubicBezTo>
                  <a:cubicBezTo>
                    <a:pt x="273050" y="191770"/>
                    <a:pt x="311150" y="562610"/>
                    <a:pt x="294640" y="636270"/>
                  </a:cubicBezTo>
                  <a:cubicBezTo>
                    <a:pt x="289560" y="661670"/>
                    <a:pt x="280670" y="670560"/>
                    <a:pt x="266700" y="684530"/>
                  </a:cubicBezTo>
                  <a:cubicBezTo>
                    <a:pt x="248920" y="701040"/>
                    <a:pt x="217170" y="717550"/>
                    <a:pt x="190500" y="720090"/>
                  </a:cubicBezTo>
                  <a:cubicBezTo>
                    <a:pt x="165100" y="722630"/>
                    <a:pt x="132080" y="712470"/>
                    <a:pt x="110490" y="695960"/>
                  </a:cubicBezTo>
                  <a:cubicBezTo>
                    <a:pt x="90170" y="680720"/>
                    <a:pt x="66040" y="626110"/>
                    <a:pt x="66040" y="6261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4470082" y="1228386"/>
            <a:ext cx="592455" cy="303847"/>
            <a:chOff x="0" y="0"/>
            <a:chExt cx="789940" cy="4051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8260" y="48260"/>
              <a:ext cx="692150" cy="309880"/>
            </a:xfrm>
            <a:custGeom>
              <a:avLst/>
              <a:gdLst/>
              <a:ahLst/>
              <a:cxnLst/>
              <a:rect r="r" b="b" t="t" l="l"/>
              <a:pathLst>
                <a:path h="309880" w="692150">
                  <a:moveTo>
                    <a:pt x="553720" y="278130"/>
                  </a:moveTo>
                  <a:cubicBezTo>
                    <a:pt x="351790" y="256540"/>
                    <a:pt x="271780" y="250190"/>
                    <a:pt x="234950" y="262890"/>
                  </a:cubicBezTo>
                  <a:cubicBezTo>
                    <a:pt x="214630" y="270510"/>
                    <a:pt x="210820" y="288290"/>
                    <a:pt x="191770" y="294640"/>
                  </a:cubicBezTo>
                  <a:cubicBezTo>
                    <a:pt x="170180" y="303530"/>
                    <a:pt x="133350" y="309880"/>
                    <a:pt x="106680" y="303530"/>
                  </a:cubicBezTo>
                  <a:cubicBezTo>
                    <a:pt x="80010" y="297180"/>
                    <a:pt x="49530" y="275590"/>
                    <a:pt x="33020" y="259080"/>
                  </a:cubicBezTo>
                  <a:cubicBezTo>
                    <a:pt x="21590" y="246380"/>
                    <a:pt x="16510" y="234950"/>
                    <a:pt x="11430" y="220980"/>
                  </a:cubicBezTo>
                  <a:cubicBezTo>
                    <a:pt x="6350" y="207010"/>
                    <a:pt x="1270" y="194310"/>
                    <a:pt x="2540" y="177800"/>
                  </a:cubicBezTo>
                  <a:cubicBezTo>
                    <a:pt x="3810" y="154940"/>
                    <a:pt x="10160" y="118110"/>
                    <a:pt x="26670" y="95250"/>
                  </a:cubicBezTo>
                  <a:cubicBezTo>
                    <a:pt x="41910" y="73660"/>
                    <a:pt x="69850" y="52070"/>
                    <a:pt x="95250" y="44450"/>
                  </a:cubicBezTo>
                  <a:cubicBezTo>
                    <a:pt x="120650" y="35560"/>
                    <a:pt x="158750" y="39370"/>
                    <a:pt x="181610" y="45720"/>
                  </a:cubicBezTo>
                  <a:cubicBezTo>
                    <a:pt x="196850" y="49530"/>
                    <a:pt x="207010" y="54610"/>
                    <a:pt x="219710" y="66040"/>
                  </a:cubicBezTo>
                  <a:cubicBezTo>
                    <a:pt x="236220" y="81280"/>
                    <a:pt x="260350" y="111760"/>
                    <a:pt x="266700" y="137160"/>
                  </a:cubicBezTo>
                  <a:cubicBezTo>
                    <a:pt x="274320" y="163830"/>
                    <a:pt x="271780" y="198120"/>
                    <a:pt x="261620" y="223520"/>
                  </a:cubicBezTo>
                  <a:cubicBezTo>
                    <a:pt x="251460" y="248920"/>
                    <a:pt x="228600" y="274320"/>
                    <a:pt x="205740" y="288290"/>
                  </a:cubicBezTo>
                  <a:cubicBezTo>
                    <a:pt x="181610" y="302260"/>
                    <a:pt x="148590" y="309880"/>
                    <a:pt x="120650" y="306070"/>
                  </a:cubicBezTo>
                  <a:cubicBezTo>
                    <a:pt x="93980" y="303530"/>
                    <a:pt x="63500" y="288290"/>
                    <a:pt x="43180" y="269240"/>
                  </a:cubicBezTo>
                  <a:cubicBezTo>
                    <a:pt x="24130" y="250190"/>
                    <a:pt x="8890" y="215900"/>
                    <a:pt x="3810" y="193040"/>
                  </a:cubicBezTo>
                  <a:cubicBezTo>
                    <a:pt x="0" y="176530"/>
                    <a:pt x="0" y="165100"/>
                    <a:pt x="3810" y="148590"/>
                  </a:cubicBezTo>
                  <a:cubicBezTo>
                    <a:pt x="10160" y="127000"/>
                    <a:pt x="29210" y="93980"/>
                    <a:pt x="45720" y="73660"/>
                  </a:cubicBezTo>
                  <a:cubicBezTo>
                    <a:pt x="59690" y="55880"/>
                    <a:pt x="71120" y="43180"/>
                    <a:pt x="93980" y="31750"/>
                  </a:cubicBezTo>
                  <a:cubicBezTo>
                    <a:pt x="132080" y="13970"/>
                    <a:pt x="207010" y="6350"/>
                    <a:pt x="264160" y="2540"/>
                  </a:cubicBezTo>
                  <a:cubicBezTo>
                    <a:pt x="322580" y="0"/>
                    <a:pt x="383540" y="7620"/>
                    <a:pt x="441960" y="15240"/>
                  </a:cubicBezTo>
                  <a:cubicBezTo>
                    <a:pt x="501650" y="22860"/>
                    <a:pt x="575310" y="27940"/>
                    <a:pt x="617220" y="49530"/>
                  </a:cubicBezTo>
                  <a:cubicBezTo>
                    <a:pt x="645160" y="63500"/>
                    <a:pt x="666750" y="86360"/>
                    <a:pt x="678180" y="106680"/>
                  </a:cubicBezTo>
                  <a:cubicBezTo>
                    <a:pt x="688340" y="124460"/>
                    <a:pt x="692150" y="143510"/>
                    <a:pt x="690880" y="162560"/>
                  </a:cubicBezTo>
                  <a:cubicBezTo>
                    <a:pt x="688340" y="186690"/>
                    <a:pt x="674370" y="222250"/>
                    <a:pt x="657860" y="241300"/>
                  </a:cubicBezTo>
                  <a:cubicBezTo>
                    <a:pt x="645160" y="256540"/>
                    <a:pt x="627380" y="266700"/>
                    <a:pt x="610870" y="273050"/>
                  </a:cubicBezTo>
                  <a:cubicBezTo>
                    <a:pt x="593090" y="278130"/>
                    <a:pt x="553720" y="278130"/>
                    <a:pt x="553720" y="27813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-5466542">
            <a:off x="13171488" y="957477"/>
            <a:ext cx="552469" cy="522858"/>
            <a:chOff x="0" y="0"/>
            <a:chExt cx="900430" cy="852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5720" y="48260"/>
              <a:ext cx="807720" cy="755650"/>
            </a:xfrm>
            <a:custGeom>
              <a:avLst/>
              <a:gdLst/>
              <a:ahLst/>
              <a:cxnLst/>
              <a:rect r="r" b="b" t="t" l="l"/>
              <a:pathLst>
                <a:path h="755650" w="807720">
                  <a:moveTo>
                    <a:pt x="208280" y="41910"/>
                  </a:moveTo>
                  <a:cubicBezTo>
                    <a:pt x="571500" y="396240"/>
                    <a:pt x="746760" y="495300"/>
                    <a:pt x="786130" y="544830"/>
                  </a:cubicBezTo>
                  <a:cubicBezTo>
                    <a:pt x="798830" y="561340"/>
                    <a:pt x="800100" y="568960"/>
                    <a:pt x="802640" y="585470"/>
                  </a:cubicBezTo>
                  <a:cubicBezTo>
                    <a:pt x="806450" y="608330"/>
                    <a:pt x="805180" y="646430"/>
                    <a:pt x="795020" y="671830"/>
                  </a:cubicBezTo>
                  <a:cubicBezTo>
                    <a:pt x="783590" y="697230"/>
                    <a:pt x="759460" y="722630"/>
                    <a:pt x="735330" y="735330"/>
                  </a:cubicBezTo>
                  <a:cubicBezTo>
                    <a:pt x="711200" y="749300"/>
                    <a:pt x="676910" y="755650"/>
                    <a:pt x="650240" y="750570"/>
                  </a:cubicBezTo>
                  <a:cubicBezTo>
                    <a:pt x="622300" y="746760"/>
                    <a:pt x="591820" y="731520"/>
                    <a:pt x="572770" y="711200"/>
                  </a:cubicBezTo>
                  <a:cubicBezTo>
                    <a:pt x="553720" y="692150"/>
                    <a:pt x="539750" y="655320"/>
                    <a:pt x="534670" y="632460"/>
                  </a:cubicBezTo>
                  <a:cubicBezTo>
                    <a:pt x="532130" y="615950"/>
                    <a:pt x="533400" y="603250"/>
                    <a:pt x="537210" y="589280"/>
                  </a:cubicBezTo>
                  <a:cubicBezTo>
                    <a:pt x="539750" y="574040"/>
                    <a:pt x="543560" y="561340"/>
                    <a:pt x="552450" y="547370"/>
                  </a:cubicBezTo>
                  <a:cubicBezTo>
                    <a:pt x="566420" y="528320"/>
                    <a:pt x="593090" y="501650"/>
                    <a:pt x="618490" y="490220"/>
                  </a:cubicBezTo>
                  <a:cubicBezTo>
                    <a:pt x="643890" y="480060"/>
                    <a:pt x="681990" y="480060"/>
                    <a:pt x="704850" y="485140"/>
                  </a:cubicBezTo>
                  <a:cubicBezTo>
                    <a:pt x="721360" y="487680"/>
                    <a:pt x="731520" y="492760"/>
                    <a:pt x="745490" y="502920"/>
                  </a:cubicBezTo>
                  <a:cubicBezTo>
                    <a:pt x="763270" y="516890"/>
                    <a:pt x="789940" y="544830"/>
                    <a:pt x="798830" y="571500"/>
                  </a:cubicBezTo>
                  <a:cubicBezTo>
                    <a:pt x="807720" y="596900"/>
                    <a:pt x="807720" y="632460"/>
                    <a:pt x="800100" y="657860"/>
                  </a:cubicBezTo>
                  <a:cubicBezTo>
                    <a:pt x="791210" y="684530"/>
                    <a:pt x="770890" y="712470"/>
                    <a:pt x="748030" y="727710"/>
                  </a:cubicBezTo>
                  <a:cubicBezTo>
                    <a:pt x="725170" y="744220"/>
                    <a:pt x="688340" y="751840"/>
                    <a:pt x="664210" y="751840"/>
                  </a:cubicBezTo>
                  <a:cubicBezTo>
                    <a:pt x="647700" y="753110"/>
                    <a:pt x="638810" y="749300"/>
                    <a:pt x="621030" y="742950"/>
                  </a:cubicBezTo>
                  <a:cubicBezTo>
                    <a:pt x="594360" y="732790"/>
                    <a:pt x="552450" y="708660"/>
                    <a:pt x="518160" y="684530"/>
                  </a:cubicBezTo>
                  <a:cubicBezTo>
                    <a:pt x="481330" y="659130"/>
                    <a:pt x="450850" y="635000"/>
                    <a:pt x="407670" y="594360"/>
                  </a:cubicBezTo>
                  <a:cubicBezTo>
                    <a:pt x="335280" y="530860"/>
                    <a:pt x="210820" y="405130"/>
                    <a:pt x="139700" y="326390"/>
                  </a:cubicBezTo>
                  <a:cubicBezTo>
                    <a:pt x="87630" y="270510"/>
                    <a:pt x="33020" y="220980"/>
                    <a:pt x="13970" y="175260"/>
                  </a:cubicBezTo>
                  <a:cubicBezTo>
                    <a:pt x="1270" y="144780"/>
                    <a:pt x="0" y="115570"/>
                    <a:pt x="5080" y="91440"/>
                  </a:cubicBezTo>
                  <a:cubicBezTo>
                    <a:pt x="7620" y="72390"/>
                    <a:pt x="19050" y="54610"/>
                    <a:pt x="30480" y="41910"/>
                  </a:cubicBezTo>
                  <a:cubicBezTo>
                    <a:pt x="43180" y="27940"/>
                    <a:pt x="60960" y="16510"/>
                    <a:pt x="77470" y="10160"/>
                  </a:cubicBezTo>
                  <a:cubicBezTo>
                    <a:pt x="95250" y="2540"/>
                    <a:pt x="114300" y="0"/>
                    <a:pt x="134620" y="2540"/>
                  </a:cubicBezTo>
                  <a:cubicBezTo>
                    <a:pt x="157480" y="7620"/>
                    <a:pt x="208280" y="41910"/>
                    <a:pt x="208280" y="419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-5466542">
            <a:off x="12755985" y="971838"/>
            <a:ext cx="621819" cy="241559"/>
            <a:chOff x="0" y="0"/>
            <a:chExt cx="1013460" cy="3937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9530" y="46990"/>
              <a:ext cx="918210" cy="308610"/>
            </a:xfrm>
            <a:custGeom>
              <a:avLst/>
              <a:gdLst/>
              <a:ahLst/>
              <a:cxnLst/>
              <a:rect r="r" b="b" t="t" l="l"/>
              <a:pathLst>
                <a:path h="308610" w="918210">
                  <a:moveTo>
                    <a:pt x="124460" y="46990"/>
                  </a:moveTo>
                  <a:cubicBezTo>
                    <a:pt x="711200" y="30480"/>
                    <a:pt x="711200" y="19050"/>
                    <a:pt x="726440" y="13970"/>
                  </a:cubicBezTo>
                  <a:cubicBezTo>
                    <a:pt x="749300" y="6350"/>
                    <a:pt x="786130" y="0"/>
                    <a:pt x="812800" y="6350"/>
                  </a:cubicBezTo>
                  <a:cubicBezTo>
                    <a:pt x="839470" y="12700"/>
                    <a:pt x="869950" y="35560"/>
                    <a:pt x="885190" y="52070"/>
                  </a:cubicBezTo>
                  <a:cubicBezTo>
                    <a:pt x="896620" y="63500"/>
                    <a:pt x="902970" y="73660"/>
                    <a:pt x="906780" y="90170"/>
                  </a:cubicBezTo>
                  <a:cubicBezTo>
                    <a:pt x="913130" y="111760"/>
                    <a:pt x="918210" y="149860"/>
                    <a:pt x="909320" y="175260"/>
                  </a:cubicBezTo>
                  <a:cubicBezTo>
                    <a:pt x="901700" y="201930"/>
                    <a:pt x="881380" y="229870"/>
                    <a:pt x="859790" y="246380"/>
                  </a:cubicBezTo>
                  <a:cubicBezTo>
                    <a:pt x="838200" y="261620"/>
                    <a:pt x="801370" y="270510"/>
                    <a:pt x="777240" y="271780"/>
                  </a:cubicBezTo>
                  <a:cubicBezTo>
                    <a:pt x="760730" y="273050"/>
                    <a:pt x="749300" y="270510"/>
                    <a:pt x="735330" y="264160"/>
                  </a:cubicBezTo>
                  <a:cubicBezTo>
                    <a:pt x="713740" y="254000"/>
                    <a:pt x="681990" y="232410"/>
                    <a:pt x="668020" y="209550"/>
                  </a:cubicBezTo>
                  <a:cubicBezTo>
                    <a:pt x="652780" y="186690"/>
                    <a:pt x="643890" y="153670"/>
                    <a:pt x="646430" y="127000"/>
                  </a:cubicBezTo>
                  <a:cubicBezTo>
                    <a:pt x="648970" y="99060"/>
                    <a:pt x="661670" y="67310"/>
                    <a:pt x="679450" y="46990"/>
                  </a:cubicBezTo>
                  <a:cubicBezTo>
                    <a:pt x="698500" y="26670"/>
                    <a:pt x="732790" y="11430"/>
                    <a:pt x="754380" y="5080"/>
                  </a:cubicBezTo>
                  <a:cubicBezTo>
                    <a:pt x="770890" y="0"/>
                    <a:pt x="782320" y="0"/>
                    <a:pt x="798830" y="3810"/>
                  </a:cubicBezTo>
                  <a:cubicBezTo>
                    <a:pt x="820420" y="7620"/>
                    <a:pt x="857250" y="26670"/>
                    <a:pt x="875030" y="40640"/>
                  </a:cubicBezTo>
                  <a:cubicBezTo>
                    <a:pt x="887730" y="52070"/>
                    <a:pt x="895350" y="60960"/>
                    <a:pt x="901700" y="76200"/>
                  </a:cubicBezTo>
                  <a:cubicBezTo>
                    <a:pt x="909320" y="97790"/>
                    <a:pt x="918210" y="134620"/>
                    <a:pt x="913130" y="161290"/>
                  </a:cubicBezTo>
                  <a:cubicBezTo>
                    <a:pt x="908050" y="187960"/>
                    <a:pt x="896620" y="217170"/>
                    <a:pt x="871220" y="236220"/>
                  </a:cubicBezTo>
                  <a:cubicBezTo>
                    <a:pt x="829310" y="269240"/>
                    <a:pt x="735330" y="284480"/>
                    <a:pt x="651510" y="295910"/>
                  </a:cubicBezTo>
                  <a:cubicBezTo>
                    <a:pt x="544830" y="308610"/>
                    <a:pt x="383540" y="297180"/>
                    <a:pt x="279400" y="292100"/>
                  </a:cubicBezTo>
                  <a:cubicBezTo>
                    <a:pt x="204470" y="289560"/>
                    <a:pt x="132080" y="294640"/>
                    <a:pt x="85090" y="278130"/>
                  </a:cubicBezTo>
                  <a:cubicBezTo>
                    <a:pt x="55880" y="265430"/>
                    <a:pt x="33020" y="246380"/>
                    <a:pt x="19050" y="227330"/>
                  </a:cubicBezTo>
                  <a:cubicBezTo>
                    <a:pt x="7620" y="210820"/>
                    <a:pt x="2540" y="191770"/>
                    <a:pt x="1270" y="172720"/>
                  </a:cubicBezTo>
                  <a:cubicBezTo>
                    <a:pt x="0" y="154940"/>
                    <a:pt x="3810" y="134620"/>
                    <a:pt x="11430" y="118110"/>
                  </a:cubicBezTo>
                  <a:cubicBezTo>
                    <a:pt x="19050" y="100330"/>
                    <a:pt x="29210" y="83820"/>
                    <a:pt x="45720" y="72390"/>
                  </a:cubicBezTo>
                  <a:cubicBezTo>
                    <a:pt x="64770" y="58420"/>
                    <a:pt x="124460" y="46990"/>
                    <a:pt x="124460" y="4699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-5466542">
            <a:off x="13425147" y="1315976"/>
            <a:ext cx="287533" cy="490131"/>
            <a:chOff x="0" y="0"/>
            <a:chExt cx="468630" cy="7988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4450" y="43180"/>
              <a:ext cx="379730" cy="706120"/>
            </a:xfrm>
            <a:custGeom>
              <a:avLst/>
              <a:gdLst/>
              <a:ahLst/>
              <a:cxnLst/>
              <a:rect r="r" b="b" t="t" l="l"/>
              <a:pathLst>
                <a:path h="706120" w="379730">
                  <a:moveTo>
                    <a:pt x="236220" y="106680"/>
                  </a:moveTo>
                  <a:cubicBezTo>
                    <a:pt x="299720" y="463550"/>
                    <a:pt x="356870" y="494030"/>
                    <a:pt x="369570" y="533400"/>
                  </a:cubicBezTo>
                  <a:cubicBezTo>
                    <a:pt x="379730" y="562610"/>
                    <a:pt x="377190" y="591820"/>
                    <a:pt x="369570" y="617220"/>
                  </a:cubicBezTo>
                  <a:cubicBezTo>
                    <a:pt x="360680" y="641350"/>
                    <a:pt x="339090" y="668020"/>
                    <a:pt x="317500" y="683260"/>
                  </a:cubicBezTo>
                  <a:cubicBezTo>
                    <a:pt x="295910" y="697230"/>
                    <a:pt x="262890" y="706120"/>
                    <a:pt x="236220" y="703580"/>
                  </a:cubicBezTo>
                  <a:cubicBezTo>
                    <a:pt x="210820" y="702310"/>
                    <a:pt x="179070" y="689610"/>
                    <a:pt x="160020" y="671830"/>
                  </a:cubicBezTo>
                  <a:cubicBezTo>
                    <a:pt x="139700" y="655320"/>
                    <a:pt x="121920" y="626110"/>
                    <a:pt x="116840" y="599440"/>
                  </a:cubicBezTo>
                  <a:cubicBezTo>
                    <a:pt x="111760" y="574040"/>
                    <a:pt x="119380" y="538480"/>
                    <a:pt x="127000" y="516890"/>
                  </a:cubicBezTo>
                  <a:cubicBezTo>
                    <a:pt x="133350" y="501650"/>
                    <a:pt x="139700" y="492760"/>
                    <a:pt x="151130" y="482600"/>
                  </a:cubicBezTo>
                  <a:cubicBezTo>
                    <a:pt x="168910" y="467360"/>
                    <a:pt x="203200" y="449580"/>
                    <a:pt x="226060" y="444500"/>
                  </a:cubicBezTo>
                  <a:cubicBezTo>
                    <a:pt x="241300" y="440690"/>
                    <a:pt x="252730" y="440690"/>
                    <a:pt x="267970" y="444500"/>
                  </a:cubicBezTo>
                  <a:cubicBezTo>
                    <a:pt x="289560" y="449580"/>
                    <a:pt x="325120" y="469900"/>
                    <a:pt x="341630" y="485140"/>
                  </a:cubicBezTo>
                  <a:cubicBezTo>
                    <a:pt x="353060" y="495300"/>
                    <a:pt x="359410" y="504190"/>
                    <a:pt x="364490" y="519430"/>
                  </a:cubicBezTo>
                  <a:cubicBezTo>
                    <a:pt x="372110" y="541020"/>
                    <a:pt x="375920" y="580390"/>
                    <a:pt x="373380" y="603250"/>
                  </a:cubicBezTo>
                  <a:cubicBezTo>
                    <a:pt x="370840" y="618490"/>
                    <a:pt x="365760" y="629920"/>
                    <a:pt x="356870" y="642620"/>
                  </a:cubicBezTo>
                  <a:cubicBezTo>
                    <a:pt x="342900" y="660400"/>
                    <a:pt x="312420" y="685800"/>
                    <a:pt x="292100" y="695960"/>
                  </a:cubicBezTo>
                  <a:cubicBezTo>
                    <a:pt x="278130" y="702310"/>
                    <a:pt x="266700" y="704850"/>
                    <a:pt x="251460" y="704850"/>
                  </a:cubicBezTo>
                  <a:cubicBezTo>
                    <a:pt x="228600" y="703580"/>
                    <a:pt x="198120" y="695960"/>
                    <a:pt x="170180" y="680720"/>
                  </a:cubicBezTo>
                  <a:cubicBezTo>
                    <a:pt x="135890" y="662940"/>
                    <a:pt x="90170" y="631190"/>
                    <a:pt x="67310" y="594360"/>
                  </a:cubicBezTo>
                  <a:cubicBezTo>
                    <a:pt x="43180" y="554990"/>
                    <a:pt x="41910" y="508000"/>
                    <a:pt x="31750" y="449580"/>
                  </a:cubicBezTo>
                  <a:cubicBezTo>
                    <a:pt x="19050" y="364490"/>
                    <a:pt x="0" y="200660"/>
                    <a:pt x="6350" y="130810"/>
                  </a:cubicBezTo>
                  <a:cubicBezTo>
                    <a:pt x="10160" y="95250"/>
                    <a:pt x="15240" y="71120"/>
                    <a:pt x="27940" y="52070"/>
                  </a:cubicBezTo>
                  <a:cubicBezTo>
                    <a:pt x="38100" y="35560"/>
                    <a:pt x="52070" y="22860"/>
                    <a:pt x="69850" y="15240"/>
                  </a:cubicBezTo>
                  <a:cubicBezTo>
                    <a:pt x="91440" y="6350"/>
                    <a:pt x="125730" y="0"/>
                    <a:pt x="151130" y="7620"/>
                  </a:cubicBezTo>
                  <a:cubicBezTo>
                    <a:pt x="175260" y="13970"/>
                    <a:pt x="203200" y="35560"/>
                    <a:pt x="217170" y="54610"/>
                  </a:cubicBezTo>
                  <a:cubicBezTo>
                    <a:pt x="228600" y="69850"/>
                    <a:pt x="236220" y="106680"/>
                    <a:pt x="236220" y="10668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5412853" y="-367037"/>
            <a:ext cx="3692894" cy="2316452"/>
          </a:xfrm>
          <a:custGeom>
            <a:avLst/>
            <a:gdLst/>
            <a:ahLst/>
            <a:cxnLst/>
            <a:rect r="r" b="b" t="t" l="l"/>
            <a:pathLst>
              <a:path h="2316452" w="3692894">
                <a:moveTo>
                  <a:pt x="0" y="0"/>
                </a:moveTo>
                <a:lnTo>
                  <a:pt x="3692894" y="0"/>
                </a:lnTo>
                <a:lnTo>
                  <a:pt x="3692894" y="2316451"/>
                </a:lnTo>
                <a:lnTo>
                  <a:pt x="0" y="23164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-1008282">
            <a:off x="15390590" y="2224730"/>
            <a:ext cx="2659752" cy="3491322"/>
          </a:xfrm>
          <a:custGeom>
            <a:avLst/>
            <a:gdLst/>
            <a:ahLst/>
            <a:cxnLst/>
            <a:rect r="r" b="b" t="t" l="l"/>
            <a:pathLst>
              <a:path h="3491322" w="2659752">
                <a:moveTo>
                  <a:pt x="2659753" y="0"/>
                </a:moveTo>
                <a:lnTo>
                  <a:pt x="0" y="0"/>
                </a:lnTo>
                <a:lnTo>
                  <a:pt x="0" y="3491322"/>
                </a:lnTo>
                <a:lnTo>
                  <a:pt x="2659753" y="3491322"/>
                </a:lnTo>
                <a:lnTo>
                  <a:pt x="2659753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335907" y="1216956"/>
            <a:ext cx="9616186" cy="267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Innovations in Medicine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54534" cy="10287000"/>
          </a:xfrm>
          <a:custGeom>
            <a:avLst/>
            <a:gdLst/>
            <a:ahLst/>
            <a:cxnLst/>
            <a:rect r="r" b="b" t="t" l="l"/>
            <a:pathLst>
              <a:path h="10287000" w="12154534">
                <a:moveTo>
                  <a:pt x="0" y="0"/>
                </a:moveTo>
                <a:lnTo>
                  <a:pt x="12154534" y="0"/>
                </a:lnTo>
                <a:lnTo>
                  <a:pt x="121545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27857" y="8861708"/>
            <a:ext cx="7460143" cy="800806"/>
          </a:xfrm>
          <a:custGeom>
            <a:avLst/>
            <a:gdLst/>
            <a:ahLst/>
            <a:cxnLst/>
            <a:rect r="r" b="b" t="t" l="l"/>
            <a:pathLst>
              <a:path h="800806" w="7460143">
                <a:moveTo>
                  <a:pt x="0" y="0"/>
                </a:moveTo>
                <a:lnTo>
                  <a:pt x="7460143" y="0"/>
                </a:lnTo>
                <a:lnTo>
                  <a:pt x="7460143" y="800806"/>
                </a:lnTo>
                <a:lnTo>
                  <a:pt x="0" y="800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22103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11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4345" y="-68146"/>
            <a:ext cx="16754955" cy="10094861"/>
          </a:xfrm>
          <a:custGeom>
            <a:avLst/>
            <a:gdLst/>
            <a:ahLst/>
            <a:cxnLst/>
            <a:rect r="r" b="b" t="t" l="l"/>
            <a:pathLst>
              <a:path h="10094861" w="16754955">
                <a:moveTo>
                  <a:pt x="0" y="0"/>
                </a:moveTo>
                <a:lnTo>
                  <a:pt x="16754955" y="0"/>
                </a:lnTo>
                <a:lnTo>
                  <a:pt x="16754955" y="10094860"/>
                </a:lnTo>
                <a:lnTo>
                  <a:pt x="0" y="10094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22103" y="9614889"/>
            <a:ext cx="483999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12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1004">
            <a:off x="9581993" y="1000174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55965">
            <a:off x="-1305642" y="731692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8390" y="606533"/>
            <a:ext cx="1828678" cy="1399770"/>
          </a:xfrm>
          <a:custGeom>
            <a:avLst/>
            <a:gdLst/>
            <a:ahLst/>
            <a:cxnLst/>
            <a:rect r="r" b="b" t="t" l="l"/>
            <a:pathLst>
              <a:path h="1399770" w="1828678">
                <a:moveTo>
                  <a:pt x="0" y="0"/>
                </a:moveTo>
                <a:lnTo>
                  <a:pt x="1828678" y="0"/>
                </a:lnTo>
                <a:lnTo>
                  <a:pt x="1828678" y="1399770"/>
                </a:lnTo>
                <a:lnTo>
                  <a:pt x="0" y="1399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460558" y="573066"/>
            <a:ext cx="627698" cy="634365"/>
            <a:chOff x="0" y="0"/>
            <a:chExt cx="836930" cy="8458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5720" y="48260"/>
              <a:ext cx="746760" cy="748030"/>
            </a:xfrm>
            <a:custGeom>
              <a:avLst/>
              <a:gdLst/>
              <a:ahLst/>
              <a:cxnLst/>
              <a:rect r="r" b="b" t="t" l="l"/>
              <a:pathLst>
                <a:path h="748030" w="746760">
                  <a:moveTo>
                    <a:pt x="541020" y="712470"/>
                  </a:moveTo>
                  <a:cubicBezTo>
                    <a:pt x="17780" y="205740"/>
                    <a:pt x="15240" y="201930"/>
                    <a:pt x="10160" y="186690"/>
                  </a:cubicBezTo>
                  <a:cubicBezTo>
                    <a:pt x="3810" y="163830"/>
                    <a:pt x="0" y="124460"/>
                    <a:pt x="8890" y="99060"/>
                  </a:cubicBezTo>
                  <a:cubicBezTo>
                    <a:pt x="16510" y="72390"/>
                    <a:pt x="38100" y="44450"/>
                    <a:pt x="59690" y="27940"/>
                  </a:cubicBezTo>
                  <a:cubicBezTo>
                    <a:pt x="82550" y="11430"/>
                    <a:pt x="116840" y="1270"/>
                    <a:pt x="143510" y="2540"/>
                  </a:cubicBezTo>
                  <a:cubicBezTo>
                    <a:pt x="171450" y="3810"/>
                    <a:pt x="207010" y="20320"/>
                    <a:pt x="226060" y="33020"/>
                  </a:cubicBezTo>
                  <a:cubicBezTo>
                    <a:pt x="240030" y="43180"/>
                    <a:pt x="247650" y="52070"/>
                    <a:pt x="255270" y="66040"/>
                  </a:cubicBezTo>
                  <a:cubicBezTo>
                    <a:pt x="266700" y="87630"/>
                    <a:pt x="275590" y="128270"/>
                    <a:pt x="275590" y="151130"/>
                  </a:cubicBezTo>
                  <a:cubicBezTo>
                    <a:pt x="275590" y="168910"/>
                    <a:pt x="273050" y="180340"/>
                    <a:pt x="265430" y="194310"/>
                  </a:cubicBezTo>
                  <a:cubicBezTo>
                    <a:pt x="254000" y="215900"/>
                    <a:pt x="229870" y="246380"/>
                    <a:pt x="205740" y="259080"/>
                  </a:cubicBezTo>
                  <a:cubicBezTo>
                    <a:pt x="181610" y="273050"/>
                    <a:pt x="143510" y="276860"/>
                    <a:pt x="120650" y="275590"/>
                  </a:cubicBezTo>
                  <a:cubicBezTo>
                    <a:pt x="102870" y="274320"/>
                    <a:pt x="91440" y="270510"/>
                    <a:pt x="77470" y="261620"/>
                  </a:cubicBezTo>
                  <a:cubicBezTo>
                    <a:pt x="57150" y="250190"/>
                    <a:pt x="27940" y="224790"/>
                    <a:pt x="16510" y="199390"/>
                  </a:cubicBezTo>
                  <a:cubicBezTo>
                    <a:pt x="3810" y="175260"/>
                    <a:pt x="0" y="139700"/>
                    <a:pt x="5080" y="113030"/>
                  </a:cubicBezTo>
                  <a:cubicBezTo>
                    <a:pt x="10160" y="86360"/>
                    <a:pt x="27940" y="55880"/>
                    <a:pt x="48260" y="36830"/>
                  </a:cubicBezTo>
                  <a:cubicBezTo>
                    <a:pt x="69850" y="19050"/>
                    <a:pt x="105410" y="6350"/>
                    <a:pt x="129540" y="2540"/>
                  </a:cubicBezTo>
                  <a:cubicBezTo>
                    <a:pt x="146050" y="0"/>
                    <a:pt x="157480" y="1270"/>
                    <a:pt x="173990" y="6350"/>
                  </a:cubicBezTo>
                  <a:cubicBezTo>
                    <a:pt x="195580" y="13970"/>
                    <a:pt x="214630" y="27940"/>
                    <a:pt x="246380" y="54610"/>
                  </a:cubicBezTo>
                  <a:cubicBezTo>
                    <a:pt x="337820" y="129540"/>
                    <a:pt x="645160" y="457200"/>
                    <a:pt x="708660" y="537210"/>
                  </a:cubicBezTo>
                  <a:cubicBezTo>
                    <a:pt x="726440" y="560070"/>
                    <a:pt x="734060" y="566420"/>
                    <a:pt x="739140" y="585470"/>
                  </a:cubicBezTo>
                  <a:cubicBezTo>
                    <a:pt x="745490" y="609600"/>
                    <a:pt x="746760" y="646430"/>
                    <a:pt x="736600" y="671830"/>
                  </a:cubicBezTo>
                  <a:cubicBezTo>
                    <a:pt x="726440" y="695960"/>
                    <a:pt x="698500" y="722630"/>
                    <a:pt x="676910" y="734060"/>
                  </a:cubicBezTo>
                  <a:cubicBezTo>
                    <a:pt x="659130" y="744220"/>
                    <a:pt x="641350" y="748030"/>
                    <a:pt x="621030" y="746760"/>
                  </a:cubicBezTo>
                  <a:cubicBezTo>
                    <a:pt x="595630" y="744220"/>
                    <a:pt x="541020" y="712470"/>
                    <a:pt x="541020" y="71247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5068253" y="483531"/>
            <a:ext cx="296228" cy="615315"/>
            <a:chOff x="0" y="0"/>
            <a:chExt cx="394970" cy="8204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8260" y="49530"/>
              <a:ext cx="311150" cy="722630"/>
            </a:xfrm>
            <a:custGeom>
              <a:avLst/>
              <a:gdLst/>
              <a:ahLst/>
              <a:cxnLst/>
              <a:rect r="r" b="b" t="t" l="l"/>
              <a:pathLst>
                <a:path h="722630" w="311150">
                  <a:moveTo>
                    <a:pt x="66040" y="626110"/>
                  </a:moveTo>
                  <a:cubicBezTo>
                    <a:pt x="2540" y="208280"/>
                    <a:pt x="11430" y="87630"/>
                    <a:pt x="33020" y="48260"/>
                  </a:cubicBezTo>
                  <a:cubicBezTo>
                    <a:pt x="40640" y="31750"/>
                    <a:pt x="49530" y="27940"/>
                    <a:pt x="63500" y="20320"/>
                  </a:cubicBezTo>
                  <a:cubicBezTo>
                    <a:pt x="83820" y="10160"/>
                    <a:pt x="118110" y="0"/>
                    <a:pt x="143510" y="2540"/>
                  </a:cubicBezTo>
                  <a:cubicBezTo>
                    <a:pt x="168910" y="5080"/>
                    <a:pt x="199390" y="19050"/>
                    <a:pt x="218440" y="36830"/>
                  </a:cubicBezTo>
                  <a:cubicBezTo>
                    <a:pt x="237490" y="53340"/>
                    <a:pt x="252730" y="82550"/>
                    <a:pt x="257810" y="107950"/>
                  </a:cubicBezTo>
                  <a:cubicBezTo>
                    <a:pt x="261620" y="133350"/>
                    <a:pt x="256540" y="166370"/>
                    <a:pt x="245110" y="189230"/>
                  </a:cubicBezTo>
                  <a:cubicBezTo>
                    <a:pt x="232410" y="212090"/>
                    <a:pt x="204470" y="234950"/>
                    <a:pt x="185420" y="246380"/>
                  </a:cubicBezTo>
                  <a:cubicBezTo>
                    <a:pt x="172720" y="254000"/>
                    <a:pt x="161290" y="256540"/>
                    <a:pt x="146050" y="257810"/>
                  </a:cubicBezTo>
                  <a:cubicBezTo>
                    <a:pt x="124460" y="257810"/>
                    <a:pt x="85090" y="250190"/>
                    <a:pt x="66040" y="240030"/>
                  </a:cubicBezTo>
                  <a:cubicBezTo>
                    <a:pt x="52070" y="233680"/>
                    <a:pt x="43180" y="226060"/>
                    <a:pt x="34290" y="214630"/>
                  </a:cubicBezTo>
                  <a:cubicBezTo>
                    <a:pt x="20320" y="196850"/>
                    <a:pt x="6350" y="160020"/>
                    <a:pt x="2540" y="138430"/>
                  </a:cubicBezTo>
                  <a:cubicBezTo>
                    <a:pt x="0" y="123190"/>
                    <a:pt x="1270" y="111760"/>
                    <a:pt x="7620" y="96520"/>
                  </a:cubicBezTo>
                  <a:cubicBezTo>
                    <a:pt x="13970" y="76200"/>
                    <a:pt x="31750" y="44450"/>
                    <a:pt x="52070" y="29210"/>
                  </a:cubicBezTo>
                  <a:cubicBezTo>
                    <a:pt x="72390" y="12700"/>
                    <a:pt x="107950" y="3810"/>
                    <a:pt x="129540" y="1270"/>
                  </a:cubicBezTo>
                  <a:cubicBezTo>
                    <a:pt x="146050" y="0"/>
                    <a:pt x="156210" y="2540"/>
                    <a:pt x="171450" y="7620"/>
                  </a:cubicBezTo>
                  <a:cubicBezTo>
                    <a:pt x="191770" y="16510"/>
                    <a:pt x="222250" y="35560"/>
                    <a:pt x="236220" y="57150"/>
                  </a:cubicBezTo>
                  <a:cubicBezTo>
                    <a:pt x="251460" y="78740"/>
                    <a:pt x="260350" y="110490"/>
                    <a:pt x="259080" y="135890"/>
                  </a:cubicBezTo>
                  <a:cubicBezTo>
                    <a:pt x="257810" y="161290"/>
                    <a:pt x="227330" y="210820"/>
                    <a:pt x="229870" y="212090"/>
                  </a:cubicBezTo>
                  <a:cubicBezTo>
                    <a:pt x="231140" y="213360"/>
                    <a:pt x="243840" y="182880"/>
                    <a:pt x="250190" y="185420"/>
                  </a:cubicBezTo>
                  <a:cubicBezTo>
                    <a:pt x="273050" y="191770"/>
                    <a:pt x="311150" y="562610"/>
                    <a:pt x="294640" y="636270"/>
                  </a:cubicBezTo>
                  <a:cubicBezTo>
                    <a:pt x="289560" y="661670"/>
                    <a:pt x="280670" y="670560"/>
                    <a:pt x="266700" y="684530"/>
                  </a:cubicBezTo>
                  <a:cubicBezTo>
                    <a:pt x="248920" y="701040"/>
                    <a:pt x="217170" y="717550"/>
                    <a:pt x="190500" y="720090"/>
                  </a:cubicBezTo>
                  <a:cubicBezTo>
                    <a:pt x="165100" y="722630"/>
                    <a:pt x="132080" y="712470"/>
                    <a:pt x="110490" y="695960"/>
                  </a:cubicBezTo>
                  <a:cubicBezTo>
                    <a:pt x="90170" y="680720"/>
                    <a:pt x="66040" y="626110"/>
                    <a:pt x="66040" y="6261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4470082" y="1228386"/>
            <a:ext cx="592455" cy="303847"/>
            <a:chOff x="0" y="0"/>
            <a:chExt cx="789940" cy="4051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8260" y="48260"/>
              <a:ext cx="692150" cy="309880"/>
            </a:xfrm>
            <a:custGeom>
              <a:avLst/>
              <a:gdLst/>
              <a:ahLst/>
              <a:cxnLst/>
              <a:rect r="r" b="b" t="t" l="l"/>
              <a:pathLst>
                <a:path h="309880" w="692150">
                  <a:moveTo>
                    <a:pt x="553720" y="278130"/>
                  </a:moveTo>
                  <a:cubicBezTo>
                    <a:pt x="351790" y="256540"/>
                    <a:pt x="271780" y="250190"/>
                    <a:pt x="234950" y="262890"/>
                  </a:cubicBezTo>
                  <a:cubicBezTo>
                    <a:pt x="214630" y="270510"/>
                    <a:pt x="210820" y="288290"/>
                    <a:pt x="191770" y="294640"/>
                  </a:cubicBezTo>
                  <a:cubicBezTo>
                    <a:pt x="170180" y="303530"/>
                    <a:pt x="133350" y="309880"/>
                    <a:pt x="106680" y="303530"/>
                  </a:cubicBezTo>
                  <a:cubicBezTo>
                    <a:pt x="80010" y="297180"/>
                    <a:pt x="49530" y="275590"/>
                    <a:pt x="33020" y="259080"/>
                  </a:cubicBezTo>
                  <a:cubicBezTo>
                    <a:pt x="21590" y="246380"/>
                    <a:pt x="16510" y="234950"/>
                    <a:pt x="11430" y="220980"/>
                  </a:cubicBezTo>
                  <a:cubicBezTo>
                    <a:pt x="6350" y="207010"/>
                    <a:pt x="1270" y="194310"/>
                    <a:pt x="2540" y="177800"/>
                  </a:cubicBezTo>
                  <a:cubicBezTo>
                    <a:pt x="3810" y="154940"/>
                    <a:pt x="10160" y="118110"/>
                    <a:pt x="26670" y="95250"/>
                  </a:cubicBezTo>
                  <a:cubicBezTo>
                    <a:pt x="41910" y="73660"/>
                    <a:pt x="69850" y="52070"/>
                    <a:pt x="95250" y="44450"/>
                  </a:cubicBezTo>
                  <a:cubicBezTo>
                    <a:pt x="120650" y="35560"/>
                    <a:pt x="158750" y="39370"/>
                    <a:pt x="181610" y="45720"/>
                  </a:cubicBezTo>
                  <a:cubicBezTo>
                    <a:pt x="196850" y="49530"/>
                    <a:pt x="207010" y="54610"/>
                    <a:pt x="219710" y="66040"/>
                  </a:cubicBezTo>
                  <a:cubicBezTo>
                    <a:pt x="236220" y="81280"/>
                    <a:pt x="260350" y="111760"/>
                    <a:pt x="266700" y="137160"/>
                  </a:cubicBezTo>
                  <a:cubicBezTo>
                    <a:pt x="274320" y="163830"/>
                    <a:pt x="271780" y="198120"/>
                    <a:pt x="261620" y="223520"/>
                  </a:cubicBezTo>
                  <a:cubicBezTo>
                    <a:pt x="251460" y="248920"/>
                    <a:pt x="228600" y="274320"/>
                    <a:pt x="205740" y="288290"/>
                  </a:cubicBezTo>
                  <a:cubicBezTo>
                    <a:pt x="181610" y="302260"/>
                    <a:pt x="148590" y="309880"/>
                    <a:pt x="120650" y="306070"/>
                  </a:cubicBezTo>
                  <a:cubicBezTo>
                    <a:pt x="93980" y="303530"/>
                    <a:pt x="63500" y="288290"/>
                    <a:pt x="43180" y="269240"/>
                  </a:cubicBezTo>
                  <a:cubicBezTo>
                    <a:pt x="24130" y="250190"/>
                    <a:pt x="8890" y="215900"/>
                    <a:pt x="3810" y="193040"/>
                  </a:cubicBezTo>
                  <a:cubicBezTo>
                    <a:pt x="0" y="176530"/>
                    <a:pt x="0" y="165100"/>
                    <a:pt x="3810" y="148590"/>
                  </a:cubicBezTo>
                  <a:cubicBezTo>
                    <a:pt x="10160" y="127000"/>
                    <a:pt x="29210" y="93980"/>
                    <a:pt x="45720" y="73660"/>
                  </a:cubicBezTo>
                  <a:cubicBezTo>
                    <a:pt x="59690" y="55880"/>
                    <a:pt x="71120" y="43180"/>
                    <a:pt x="93980" y="31750"/>
                  </a:cubicBezTo>
                  <a:cubicBezTo>
                    <a:pt x="132080" y="13970"/>
                    <a:pt x="207010" y="6350"/>
                    <a:pt x="264160" y="2540"/>
                  </a:cubicBezTo>
                  <a:cubicBezTo>
                    <a:pt x="322580" y="0"/>
                    <a:pt x="383540" y="7620"/>
                    <a:pt x="441960" y="15240"/>
                  </a:cubicBezTo>
                  <a:cubicBezTo>
                    <a:pt x="501650" y="22860"/>
                    <a:pt x="575310" y="27940"/>
                    <a:pt x="617220" y="49530"/>
                  </a:cubicBezTo>
                  <a:cubicBezTo>
                    <a:pt x="645160" y="63500"/>
                    <a:pt x="666750" y="86360"/>
                    <a:pt x="678180" y="106680"/>
                  </a:cubicBezTo>
                  <a:cubicBezTo>
                    <a:pt x="688340" y="124460"/>
                    <a:pt x="692150" y="143510"/>
                    <a:pt x="690880" y="162560"/>
                  </a:cubicBezTo>
                  <a:cubicBezTo>
                    <a:pt x="688340" y="186690"/>
                    <a:pt x="674370" y="222250"/>
                    <a:pt x="657860" y="241300"/>
                  </a:cubicBezTo>
                  <a:cubicBezTo>
                    <a:pt x="645160" y="256540"/>
                    <a:pt x="627380" y="266700"/>
                    <a:pt x="610870" y="273050"/>
                  </a:cubicBezTo>
                  <a:cubicBezTo>
                    <a:pt x="593090" y="278130"/>
                    <a:pt x="553720" y="278130"/>
                    <a:pt x="553720" y="27813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-5466542">
            <a:off x="13171488" y="957477"/>
            <a:ext cx="552469" cy="522858"/>
            <a:chOff x="0" y="0"/>
            <a:chExt cx="900430" cy="8521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5720" y="48260"/>
              <a:ext cx="807720" cy="755650"/>
            </a:xfrm>
            <a:custGeom>
              <a:avLst/>
              <a:gdLst/>
              <a:ahLst/>
              <a:cxnLst/>
              <a:rect r="r" b="b" t="t" l="l"/>
              <a:pathLst>
                <a:path h="755650" w="807720">
                  <a:moveTo>
                    <a:pt x="208280" y="41910"/>
                  </a:moveTo>
                  <a:cubicBezTo>
                    <a:pt x="571500" y="396240"/>
                    <a:pt x="746760" y="495300"/>
                    <a:pt x="786130" y="544830"/>
                  </a:cubicBezTo>
                  <a:cubicBezTo>
                    <a:pt x="798830" y="561340"/>
                    <a:pt x="800100" y="568960"/>
                    <a:pt x="802640" y="585470"/>
                  </a:cubicBezTo>
                  <a:cubicBezTo>
                    <a:pt x="806450" y="608330"/>
                    <a:pt x="805180" y="646430"/>
                    <a:pt x="795020" y="671830"/>
                  </a:cubicBezTo>
                  <a:cubicBezTo>
                    <a:pt x="783590" y="697230"/>
                    <a:pt x="759460" y="722630"/>
                    <a:pt x="735330" y="735330"/>
                  </a:cubicBezTo>
                  <a:cubicBezTo>
                    <a:pt x="711200" y="749300"/>
                    <a:pt x="676910" y="755650"/>
                    <a:pt x="650240" y="750570"/>
                  </a:cubicBezTo>
                  <a:cubicBezTo>
                    <a:pt x="622300" y="746760"/>
                    <a:pt x="591820" y="731520"/>
                    <a:pt x="572770" y="711200"/>
                  </a:cubicBezTo>
                  <a:cubicBezTo>
                    <a:pt x="553720" y="692150"/>
                    <a:pt x="539750" y="655320"/>
                    <a:pt x="534670" y="632460"/>
                  </a:cubicBezTo>
                  <a:cubicBezTo>
                    <a:pt x="532130" y="615950"/>
                    <a:pt x="533400" y="603250"/>
                    <a:pt x="537210" y="589280"/>
                  </a:cubicBezTo>
                  <a:cubicBezTo>
                    <a:pt x="539750" y="574040"/>
                    <a:pt x="543560" y="561340"/>
                    <a:pt x="552450" y="547370"/>
                  </a:cubicBezTo>
                  <a:cubicBezTo>
                    <a:pt x="566420" y="528320"/>
                    <a:pt x="593090" y="501650"/>
                    <a:pt x="618490" y="490220"/>
                  </a:cubicBezTo>
                  <a:cubicBezTo>
                    <a:pt x="643890" y="480060"/>
                    <a:pt x="681990" y="480060"/>
                    <a:pt x="704850" y="485140"/>
                  </a:cubicBezTo>
                  <a:cubicBezTo>
                    <a:pt x="721360" y="487680"/>
                    <a:pt x="731520" y="492760"/>
                    <a:pt x="745490" y="502920"/>
                  </a:cubicBezTo>
                  <a:cubicBezTo>
                    <a:pt x="763270" y="516890"/>
                    <a:pt x="789940" y="544830"/>
                    <a:pt x="798830" y="571500"/>
                  </a:cubicBezTo>
                  <a:cubicBezTo>
                    <a:pt x="807720" y="596900"/>
                    <a:pt x="807720" y="632460"/>
                    <a:pt x="800100" y="657860"/>
                  </a:cubicBezTo>
                  <a:cubicBezTo>
                    <a:pt x="791210" y="684530"/>
                    <a:pt x="770890" y="712470"/>
                    <a:pt x="748030" y="727710"/>
                  </a:cubicBezTo>
                  <a:cubicBezTo>
                    <a:pt x="725170" y="744220"/>
                    <a:pt x="688340" y="751840"/>
                    <a:pt x="664210" y="751840"/>
                  </a:cubicBezTo>
                  <a:cubicBezTo>
                    <a:pt x="647700" y="753110"/>
                    <a:pt x="638810" y="749300"/>
                    <a:pt x="621030" y="742950"/>
                  </a:cubicBezTo>
                  <a:cubicBezTo>
                    <a:pt x="594360" y="732790"/>
                    <a:pt x="552450" y="708660"/>
                    <a:pt x="518160" y="684530"/>
                  </a:cubicBezTo>
                  <a:cubicBezTo>
                    <a:pt x="481330" y="659130"/>
                    <a:pt x="450850" y="635000"/>
                    <a:pt x="407670" y="594360"/>
                  </a:cubicBezTo>
                  <a:cubicBezTo>
                    <a:pt x="335280" y="530860"/>
                    <a:pt x="210820" y="405130"/>
                    <a:pt x="139700" y="326390"/>
                  </a:cubicBezTo>
                  <a:cubicBezTo>
                    <a:pt x="87630" y="270510"/>
                    <a:pt x="33020" y="220980"/>
                    <a:pt x="13970" y="175260"/>
                  </a:cubicBezTo>
                  <a:cubicBezTo>
                    <a:pt x="1270" y="144780"/>
                    <a:pt x="0" y="115570"/>
                    <a:pt x="5080" y="91440"/>
                  </a:cubicBezTo>
                  <a:cubicBezTo>
                    <a:pt x="7620" y="72390"/>
                    <a:pt x="19050" y="54610"/>
                    <a:pt x="30480" y="41910"/>
                  </a:cubicBezTo>
                  <a:cubicBezTo>
                    <a:pt x="43180" y="27940"/>
                    <a:pt x="60960" y="16510"/>
                    <a:pt x="77470" y="10160"/>
                  </a:cubicBezTo>
                  <a:cubicBezTo>
                    <a:pt x="95250" y="2540"/>
                    <a:pt x="114300" y="0"/>
                    <a:pt x="134620" y="2540"/>
                  </a:cubicBezTo>
                  <a:cubicBezTo>
                    <a:pt x="157480" y="7620"/>
                    <a:pt x="208280" y="41910"/>
                    <a:pt x="208280" y="419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-5466542">
            <a:off x="12755985" y="971838"/>
            <a:ext cx="621819" cy="241559"/>
            <a:chOff x="0" y="0"/>
            <a:chExt cx="1013460" cy="3937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9530" y="46990"/>
              <a:ext cx="918210" cy="308610"/>
            </a:xfrm>
            <a:custGeom>
              <a:avLst/>
              <a:gdLst/>
              <a:ahLst/>
              <a:cxnLst/>
              <a:rect r="r" b="b" t="t" l="l"/>
              <a:pathLst>
                <a:path h="308610" w="918210">
                  <a:moveTo>
                    <a:pt x="124460" y="46990"/>
                  </a:moveTo>
                  <a:cubicBezTo>
                    <a:pt x="711200" y="30480"/>
                    <a:pt x="711200" y="19050"/>
                    <a:pt x="726440" y="13970"/>
                  </a:cubicBezTo>
                  <a:cubicBezTo>
                    <a:pt x="749300" y="6350"/>
                    <a:pt x="786130" y="0"/>
                    <a:pt x="812800" y="6350"/>
                  </a:cubicBezTo>
                  <a:cubicBezTo>
                    <a:pt x="839470" y="12700"/>
                    <a:pt x="869950" y="35560"/>
                    <a:pt x="885190" y="52070"/>
                  </a:cubicBezTo>
                  <a:cubicBezTo>
                    <a:pt x="896620" y="63500"/>
                    <a:pt x="902970" y="73660"/>
                    <a:pt x="906780" y="90170"/>
                  </a:cubicBezTo>
                  <a:cubicBezTo>
                    <a:pt x="913130" y="111760"/>
                    <a:pt x="918210" y="149860"/>
                    <a:pt x="909320" y="175260"/>
                  </a:cubicBezTo>
                  <a:cubicBezTo>
                    <a:pt x="901700" y="201930"/>
                    <a:pt x="881380" y="229870"/>
                    <a:pt x="859790" y="246380"/>
                  </a:cubicBezTo>
                  <a:cubicBezTo>
                    <a:pt x="838200" y="261620"/>
                    <a:pt x="801370" y="270510"/>
                    <a:pt x="777240" y="271780"/>
                  </a:cubicBezTo>
                  <a:cubicBezTo>
                    <a:pt x="760730" y="273050"/>
                    <a:pt x="749300" y="270510"/>
                    <a:pt x="735330" y="264160"/>
                  </a:cubicBezTo>
                  <a:cubicBezTo>
                    <a:pt x="713740" y="254000"/>
                    <a:pt x="681990" y="232410"/>
                    <a:pt x="668020" y="209550"/>
                  </a:cubicBezTo>
                  <a:cubicBezTo>
                    <a:pt x="652780" y="186690"/>
                    <a:pt x="643890" y="153670"/>
                    <a:pt x="646430" y="127000"/>
                  </a:cubicBezTo>
                  <a:cubicBezTo>
                    <a:pt x="648970" y="99060"/>
                    <a:pt x="661670" y="67310"/>
                    <a:pt x="679450" y="46990"/>
                  </a:cubicBezTo>
                  <a:cubicBezTo>
                    <a:pt x="698500" y="26670"/>
                    <a:pt x="732790" y="11430"/>
                    <a:pt x="754380" y="5080"/>
                  </a:cubicBezTo>
                  <a:cubicBezTo>
                    <a:pt x="770890" y="0"/>
                    <a:pt x="782320" y="0"/>
                    <a:pt x="798830" y="3810"/>
                  </a:cubicBezTo>
                  <a:cubicBezTo>
                    <a:pt x="820420" y="7620"/>
                    <a:pt x="857250" y="26670"/>
                    <a:pt x="875030" y="40640"/>
                  </a:cubicBezTo>
                  <a:cubicBezTo>
                    <a:pt x="887730" y="52070"/>
                    <a:pt x="895350" y="60960"/>
                    <a:pt x="901700" y="76200"/>
                  </a:cubicBezTo>
                  <a:cubicBezTo>
                    <a:pt x="909320" y="97790"/>
                    <a:pt x="918210" y="134620"/>
                    <a:pt x="913130" y="161290"/>
                  </a:cubicBezTo>
                  <a:cubicBezTo>
                    <a:pt x="908050" y="187960"/>
                    <a:pt x="896620" y="217170"/>
                    <a:pt x="871220" y="236220"/>
                  </a:cubicBezTo>
                  <a:cubicBezTo>
                    <a:pt x="829310" y="269240"/>
                    <a:pt x="735330" y="284480"/>
                    <a:pt x="651510" y="295910"/>
                  </a:cubicBezTo>
                  <a:cubicBezTo>
                    <a:pt x="544830" y="308610"/>
                    <a:pt x="383540" y="297180"/>
                    <a:pt x="279400" y="292100"/>
                  </a:cubicBezTo>
                  <a:cubicBezTo>
                    <a:pt x="204470" y="289560"/>
                    <a:pt x="132080" y="294640"/>
                    <a:pt x="85090" y="278130"/>
                  </a:cubicBezTo>
                  <a:cubicBezTo>
                    <a:pt x="55880" y="265430"/>
                    <a:pt x="33020" y="246380"/>
                    <a:pt x="19050" y="227330"/>
                  </a:cubicBezTo>
                  <a:cubicBezTo>
                    <a:pt x="7620" y="210820"/>
                    <a:pt x="2540" y="191770"/>
                    <a:pt x="1270" y="172720"/>
                  </a:cubicBezTo>
                  <a:cubicBezTo>
                    <a:pt x="0" y="154940"/>
                    <a:pt x="3810" y="134620"/>
                    <a:pt x="11430" y="118110"/>
                  </a:cubicBezTo>
                  <a:cubicBezTo>
                    <a:pt x="19050" y="100330"/>
                    <a:pt x="29210" y="83820"/>
                    <a:pt x="45720" y="72390"/>
                  </a:cubicBezTo>
                  <a:cubicBezTo>
                    <a:pt x="64770" y="58420"/>
                    <a:pt x="124460" y="46990"/>
                    <a:pt x="124460" y="4699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-5466542">
            <a:off x="13425147" y="1315976"/>
            <a:ext cx="287533" cy="490131"/>
            <a:chOff x="0" y="0"/>
            <a:chExt cx="468630" cy="7988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4450" y="43180"/>
              <a:ext cx="379730" cy="706120"/>
            </a:xfrm>
            <a:custGeom>
              <a:avLst/>
              <a:gdLst/>
              <a:ahLst/>
              <a:cxnLst/>
              <a:rect r="r" b="b" t="t" l="l"/>
              <a:pathLst>
                <a:path h="706120" w="379730">
                  <a:moveTo>
                    <a:pt x="236220" y="106680"/>
                  </a:moveTo>
                  <a:cubicBezTo>
                    <a:pt x="299720" y="463550"/>
                    <a:pt x="356870" y="494030"/>
                    <a:pt x="369570" y="533400"/>
                  </a:cubicBezTo>
                  <a:cubicBezTo>
                    <a:pt x="379730" y="562610"/>
                    <a:pt x="377190" y="591820"/>
                    <a:pt x="369570" y="617220"/>
                  </a:cubicBezTo>
                  <a:cubicBezTo>
                    <a:pt x="360680" y="641350"/>
                    <a:pt x="339090" y="668020"/>
                    <a:pt x="317500" y="683260"/>
                  </a:cubicBezTo>
                  <a:cubicBezTo>
                    <a:pt x="295910" y="697230"/>
                    <a:pt x="262890" y="706120"/>
                    <a:pt x="236220" y="703580"/>
                  </a:cubicBezTo>
                  <a:cubicBezTo>
                    <a:pt x="210820" y="702310"/>
                    <a:pt x="179070" y="689610"/>
                    <a:pt x="160020" y="671830"/>
                  </a:cubicBezTo>
                  <a:cubicBezTo>
                    <a:pt x="139700" y="655320"/>
                    <a:pt x="121920" y="626110"/>
                    <a:pt x="116840" y="599440"/>
                  </a:cubicBezTo>
                  <a:cubicBezTo>
                    <a:pt x="111760" y="574040"/>
                    <a:pt x="119380" y="538480"/>
                    <a:pt x="127000" y="516890"/>
                  </a:cubicBezTo>
                  <a:cubicBezTo>
                    <a:pt x="133350" y="501650"/>
                    <a:pt x="139700" y="492760"/>
                    <a:pt x="151130" y="482600"/>
                  </a:cubicBezTo>
                  <a:cubicBezTo>
                    <a:pt x="168910" y="467360"/>
                    <a:pt x="203200" y="449580"/>
                    <a:pt x="226060" y="444500"/>
                  </a:cubicBezTo>
                  <a:cubicBezTo>
                    <a:pt x="241300" y="440690"/>
                    <a:pt x="252730" y="440690"/>
                    <a:pt x="267970" y="444500"/>
                  </a:cubicBezTo>
                  <a:cubicBezTo>
                    <a:pt x="289560" y="449580"/>
                    <a:pt x="325120" y="469900"/>
                    <a:pt x="341630" y="485140"/>
                  </a:cubicBezTo>
                  <a:cubicBezTo>
                    <a:pt x="353060" y="495300"/>
                    <a:pt x="359410" y="504190"/>
                    <a:pt x="364490" y="519430"/>
                  </a:cubicBezTo>
                  <a:cubicBezTo>
                    <a:pt x="372110" y="541020"/>
                    <a:pt x="375920" y="580390"/>
                    <a:pt x="373380" y="603250"/>
                  </a:cubicBezTo>
                  <a:cubicBezTo>
                    <a:pt x="370840" y="618490"/>
                    <a:pt x="365760" y="629920"/>
                    <a:pt x="356870" y="642620"/>
                  </a:cubicBezTo>
                  <a:cubicBezTo>
                    <a:pt x="342900" y="660400"/>
                    <a:pt x="312420" y="685800"/>
                    <a:pt x="292100" y="695960"/>
                  </a:cubicBezTo>
                  <a:cubicBezTo>
                    <a:pt x="278130" y="702310"/>
                    <a:pt x="266700" y="704850"/>
                    <a:pt x="251460" y="704850"/>
                  </a:cubicBezTo>
                  <a:cubicBezTo>
                    <a:pt x="228600" y="703580"/>
                    <a:pt x="198120" y="695960"/>
                    <a:pt x="170180" y="680720"/>
                  </a:cubicBezTo>
                  <a:cubicBezTo>
                    <a:pt x="135890" y="662940"/>
                    <a:pt x="90170" y="631190"/>
                    <a:pt x="67310" y="594360"/>
                  </a:cubicBezTo>
                  <a:cubicBezTo>
                    <a:pt x="43180" y="554990"/>
                    <a:pt x="41910" y="508000"/>
                    <a:pt x="31750" y="449580"/>
                  </a:cubicBezTo>
                  <a:cubicBezTo>
                    <a:pt x="19050" y="364490"/>
                    <a:pt x="0" y="200660"/>
                    <a:pt x="6350" y="130810"/>
                  </a:cubicBezTo>
                  <a:cubicBezTo>
                    <a:pt x="10160" y="95250"/>
                    <a:pt x="15240" y="71120"/>
                    <a:pt x="27940" y="52070"/>
                  </a:cubicBezTo>
                  <a:cubicBezTo>
                    <a:pt x="38100" y="35560"/>
                    <a:pt x="52070" y="22860"/>
                    <a:pt x="69850" y="15240"/>
                  </a:cubicBezTo>
                  <a:cubicBezTo>
                    <a:pt x="91440" y="6350"/>
                    <a:pt x="125730" y="0"/>
                    <a:pt x="151130" y="7620"/>
                  </a:cubicBezTo>
                  <a:cubicBezTo>
                    <a:pt x="175260" y="13970"/>
                    <a:pt x="203200" y="35560"/>
                    <a:pt x="217170" y="54610"/>
                  </a:cubicBezTo>
                  <a:cubicBezTo>
                    <a:pt x="228600" y="69850"/>
                    <a:pt x="236220" y="106680"/>
                    <a:pt x="236220" y="10668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5216366" y="4121898"/>
            <a:ext cx="9616186" cy="130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Business Goals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28700" y="2930347"/>
            <a:ext cx="4534373" cy="7356653"/>
          </a:xfrm>
          <a:custGeom>
            <a:avLst/>
            <a:gdLst/>
            <a:ahLst/>
            <a:cxnLst/>
            <a:rect r="r" b="b" t="t" l="l"/>
            <a:pathLst>
              <a:path h="7356653" w="4534373">
                <a:moveTo>
                  <a:pt x="0" y="0"/>
                </a:moveTo>
                <a:lnTo>
                  <a:pt x="4534373" y="0"/>
                </a:lnTo>
                <a:lnTo>
                  <a:pt x="4534373" y="7356653"/>
                </a:lnTo>
                <a:lnTo>
                  <a:pt x="0" y="7356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04320" y="2496504"/>
            <a:ext cx="6686423" cy="6912656"/>
          </a:xfrm>
          <a:custGeom>
            <a:avLst/>
            <a:gdLst/>
            <a:ahLst/>
            <a:cxnLst/>
            <a:rect r="r" b="b" t="t" l="l"/>
            <a:pathLst>
              <a:path h="6912656" w="6686423">
                <a:moveTo>
                  <a:pt x="0" y="0"/>
                </a:moveTo>
                <a:lnTo>
                  <a:pt x="6686423" y="0"/>
                </a:lnTo>
                <a:lnTo>
                  <a:pt x="6686423" y="6912656"/>
                </a:lnTo>
                <a:lnTo>
                  <a:pt x="0" y="691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7203" y="4766007"/>
            <a:ext cx="262890" cy="292418"/>
            <a:chOff x="0" y="0"/>
            <a:chExt cx="350520" cy="389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6990" y="49530"/>
              <a:ext cx="254000" cy="290830"/>
            </a:xfrm>
            <a:custGeom>
              <a:avLst/>
              <a:gdLst/>
              <a:ahLst/>
              <a:cxnLst/>
              <a:rect r="r" b="b" t="t" l="l"/>
              <a:pathLst>
                <a:path h="290830" w="254000">
                  <a:moveTo>
                    <a:pt x="160020" y="269240"/>
                  </a:moveTo>
                  <a:cubicBezTo>
                    <a:pt x="0" y="46990"/>
                    <a:pt x="3810" y="38100"/>
                    <a:pt x="7620" y="29210"/>
                  </a:cubicBezTo>
                  <a:cubicBezTo>
                    <a:pt x="12700" y="20320"/>
                    <a:pt x="20320" y="10160"/>
                    <a:pt x="30480" y="6350"/>
                  </a:cubicBezTo>
                  <a:cubicBezTo>
                    <a:pt x="43180" y="1270"/>
                    <a:pt x="66040" y="1270"/>
                    <a:pt x="77470" y="7620"/>
                  </a:cubicBezTo>
                  <a:cubicBezTo>
                    <a:pt x="87630" y="11430"/>
                    <a:pt x="95250" y="21590"/>
                    <a:pt x="99060" y="30480"/>
                  </a:cubicBezTo>
                  <a:cubicBezTo>
                    <a:pt x="102870" y="40640"/>
                    <a:pt x="104140" y="53340"/>
                    <a:pt x="101600" y="62230"/>
                  </a:cubicBezTo>
                  <a:cubicBezTo>
                    <a:pt x="99060" y="72390"/>
                    <a:pt x="93980" y="83820"/>
                    <a:pt x="85090" y="90170"/>
                  </a:cubicBezTo>
                  <a:cubicBezTo>
                    <a:pt x="73660" y="97790"/>
                    <a:pt x="52070" y="102870"/>
                    <a:pt x="39370" y="99060"/>
                  </a:cubicBezTo>
                  <a:cubicBezTo>
                    <a:pt x="25400" y="95250"/>
                    <a:pt x="10160" y="77470"/>
                    <a:pt x="5080" y="66040"/>
                  </a:cubicBezTo>
                  <a:cubicBezTo>
                    <a:pt x="1270" y="55880"/>
                    <a:pt x="2540" y="43180"/>
                    <a:pt x="6350" y="34290"/>
                  </a:cubicBezTo>
                  <a:cubicBezTo>
                    <a:pt x="8890" y="24130"/>
                    <a:pt x="17780" y="13970"/>
                    <a:pt x="25400" y="8890"/>
                  </a:cubicBezTo>
                  <a:cubicBezTo>
                    <a:pt x="34290" y="3810"/>
                    <a:pt x="46990" y="0"/>
                    <a:pt x="57150" y="1270"/>
                  </a:cubicBezTo>
                  <a:cubicBezTo>
                    <a:pt x="67310" y="1270"/>
                    <a:pt x="74930" y="3810"/>
                    <a:pt x="86360" y="13970"/>
                  </a:cubicBezTo>
                  <a:cubicBezTo>
                    <a:pt x="120650" y="39370"/>
                    <a:pt x="222250" y="168910"/>
                    <a:pt x="242570" y="208280"/>
                  </a:cubicBezTo>
                  <a:cubicBezTo>
                    <a:pt x="250190" y="223520"/>
                    <a:pt x="254000" y="231140"/>
                    <a:pt x="251460" y="243840"/>
                  </a:cubicBezTo>
                  <a:cubicBezTo>
                    <a:pt x="250190" y="256540"/>
                    <a:pt x="237490" y="275590"/>
                    <a:pt x="226060" y="283210"/>
                  </a:cubicBezTo>
                  <a:cubicBezTo>
                    <a:pt x="215900" y="289560"/>
                    <a:pt x="201930" y="290830"/>
                    <a:pt x="190500" y="288290"/>
                  </a:cubicBezTo>
                  <a:cubicBezTo>
                    <a:pt x="179070" y="285750"/>
                    <a:pt x="160020" y="269240"/>
                    <a:pt x="160020" y="26924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341480" y="4999369"/>
            <a:ext cx="237172" cy="154305"/>
            <a:chOff x="0" y="0"/>
            <a:chExt cx="316230" cy="2057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9530" y="45720"/>
              <a:ext cx="220980" cy="109220"/>
            </a:xfrm>
            <a:custGeom>
              <a:avLst/>
              <a:gdLst/>
              <a:ahLst/>
              <a:cxnLst/>
              <a:rect r="r" b="b" t="t" l="l"/>
              <a:pathLst>
                <a:path h="109220" w="220980">
                  <a:moveTo>
                    <a:pt x="166370" y="107950"/>
                  </a:moveTo>
                  <a:cubicBezTo>
                    <a:pt x="6350" y="87630"/>
                    <a:pt x="0" y="68580"/>
                    <a:pt x="1270" y="53340"/>
                  </a:cubicBezTo>
                  <a:cubicBezTo>
                    <a:pt x="1270" y="39370"/>
                    <a:pt x="15240" y="20320"/>
                    <a:pt x="26670" y="11430"/>
                  </a:cubicBezTo>
                  <a:cubicBezTo>
                    <a:pt x="35560" y="5080"/>
                    <a:pt x="48260" y="3810"/>
                    <a:pt x="58420" y="5080"/>
                  </a:cubicBezTo>
                  <a:cubicBezTo>
                    <a:pt x="68580" y="6350"/>
                    <a:pt x="81280" y="10160"/>
                    <a:pt x="88900" y="19050"/>
                  </a:cubicBezTo>
                  <a:cubicBezTo>
                    <a:pt x="97790" y="29210"/>
                    <a:pt x="105410" y="52070"/>
                    <a:pt x="104140" y="64770"/>
                  </a:cubicBezTo>
                  <a:cubicBezTo>
                    <a:pt x="102870" y="76200"/>
                    <a:pt x="96520" y="87630"/>
                    <a:pt x="88900" y="93980"/>
                  </a:cubicBezTo>
                  <a:cubicBezTo>
                    <a:pt x="81280" y="101600"/>
                    <a:pt x="69850" y="107950"/>
                    <a:pt x="58420" y="107950"/>
                  </a:cubicBezTo>
                  <a:cubicBezTo>
                    <a:pt x="45720" y="109220"/>
                    <a:pt x="22860" y="101600"/>
                    <a:pt x="12700" y="90170"/>
                  </a:cubicBezTo>
                  <a:cubicBezTo>
                    <a:pt x="3810" y="80010"/>
                    <a:pt x="0" y="55880"/>
                    <a:pt x="2540" y="43180"/>
                  </a:cubicBezTo>
                  <a:cubicBezTo>
                    <a:pt x="5080" y="31750"/>
                    <a:pt x="12700" y="21590"/>
                    <a:pt x="21590" y="15240"/>
                  </a:cubicBezTo>
                  <a:cubicBezTo>
                    <a:pt x="30480" y="8890"/>
                    <a:pt x="39370" y="6350"/>
                    <a:pt x="53340" y="5080"/>
                  </a:cubicBezTo>
                  <a:cubicBezTo>
                    <a:pt x="78740" y="0"/>
                    <a:pt x="139700" y="0"/>
                    <a:pt x="166370" y="5080"/>
                  </a:cubicBezTo>
                  <a:cubicBezTo>
                    <a:pt x="181610" y="7620"/>
                    <a:pt x="193040" y="8890"/>
                    <a:pt x="200660" y="17780"/>
                  </a:cubicBezTo>
                  <a:cubicBezTo>
                    <a:pt x="210820" y="29210"/>
                    <a:pt x="220980" y="59690"/>
                    <a:pt x="214630" y="74930"/>
                  </a:cubicBezTo>
                  <a:cubicBezTo>
                    <a:pt x="209550" y="90170"/>
                    <a:pt x="166370" y="107950"/>
                    <a:pt x="166370" y="10795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616753" y="4790772"/>
            <a:ext cx="185738" cy="234315"/>
            <a:chOff x="0" y="0"/>
            <a:chExt cx="247650" cy="3124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6990" y="48260"/>
              <a:ext cx="151130" cy="214630"/>
            </a:xfrm>
            <a:custGeom>
              <a:avLst/>
              <a:gdLst/>
              <a:ahLst/>
              <a:cxnLst/>
              <a:rect r="r" b="b" t="t" l="l"/>
              <a:pathLst>
                <a:path h="214630" w="151130">
                  <a:moveTo>
                    <a:pt x="5080" y="140970"/>
                  </a:moveTo>
                  <a:cubicBezTo>
                    <a:pt x="83820" y="0"/>
                    <a:pt x="95250" y="1270"/>
                    <a:pt x="105410" y="2540"/>
                  </a:cubicBezTo>
                  <a:cubicBezTo>
                    <a:pt x="115570" y="3810"/>
                    <a:pt x="128270" y="8890"/>
                    <a:pt x="134620" y="16510"/>
                  </a:cubicBezTo>
                  <a:cubicBezTo>
                    <a:pt x="143510" y="26670"/>
                    <a:pt x="151130" y="49530"/>
                    <a:pt x="148590" y="63500"/>
                  </a:cubicBezTo>
                  <a:cubicBezTo>
                    <a:pt x="147320" y="73660"/>
                    <a:pt x="142240" y="85090"/>
                    <a:pt x="133350" y="91440"/>
                  </a:cubicBezTo>
                  <a:cubicBezTo>
                    <a:pt x="121920" y="100330"/>
                    <a:pt x="99060" y="106680"/>
                    <a:pt x="86360" y="102870"/>
                  </a:cubicBezTo>
                  <a:cubicBezTo>
                    <a:pt x="72390" y="100330"/>
                    <a:pt x="55880" y="83820"/>
                    <a:pt x="49530" y="71120"/>
                  </a:cubicBezTo>
                  <a:cubicBezTo>
                    <a:pt x="45720" y="60960"/>
                    <a:pt x="45720" y="48260"/>
                    <a:pt x="49530" y="38100"/>
                  </a:cubicBezTo>
                  <a:cubicBezTo>
                    <a:pt x="52070" y="27940"/>
                    <a:pt x="58420" y="16510"/>
                    <a:pt x="68580" y="11430"/>
                  </a:cubicBezTo>
                  <a:cubicBezTo>
                    <a:pt x="80010" y="3810"/>
                    <a:pt x="102870" y="1270"/>
                    <a:pt x="116840" y="5080"/>
                  </a:cubicBezTo>
                  <a:cubicBezTo>
                    <a:pt x="127000" y="7620"/>
                    <a:pt x="135890" y="16510"/>
                    <a:pt x="142240" y="25400"/>
                  </a:cubicBezTo>
                  <a:cubicBezTo>
                    <a:pt x="147320" y="34290"/>
                    <a:pt x="151130" y="43180"/>
                    <a:pt x="149860" y="57150"/>
                  </a:cubicBezTo>
                  <a:cubicBezTo>
                    <a:pt x="147320" y="85090"/>
                    <a:pt x="119380" y="156210"/>
                    <a:pt x="100330" y="181610"/>
                  </a:cubicBezTo>
                  <a:cubicBezTo>
                    <a:pt x="88900" y="196850"/>
                    <a:pt x="76200" y="208280"/>
                    <a:pt x="63500" y="212090"/>
                  </a:cubicBezTo>
                  <a:cubicBezTo>
                    <a:pt x="52070" y="214630"/>
                    <a:pt x="36830" y="212090"/>
                    <a:pt x="26670" y="205740"/>
                  </a:cubicBezTo>
                  <a:cubicBezTo>
                    <a:pt x="17780" y="200660"/>
                    <a:pt x="7620" y="187960"/>
                    <a:pt x="3810" y="177800"/>
                  </a:cubicBezTo>
                  <a:cubicBezTo>
                    <a:pt x="0" y="166370"/>
                    <a:pt x="5080" y="140970"/>
                    <a:pt x="5080" y="14097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5064488" y="4860004"/>
            <a:ext cx="311468" cy="234315"/>
            <a:chOff x="0" y="0"/>
            <a:chExt cx="415290" cy="3124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6990" y="48260"/>
              <a:ext cx="317500" cy="214630"/>
            </a:xfrm>
            <a:custGeom>
              <a:avLst/>
              <a:gdLst/>
              <a:ahLst/>
              <a:cxnLst/>
              <a:rect r="r" b="b" t="t" l="l"/>
              <a:pathLst>
                <a:path h="214630" w="317500">
                  <a:moveTo>
                    <a:pt x="26670" y="119380"/>
                  </a:moveTo>
                  <a:cubicBezTo>
                    <a:pt x="278130" y="0"/>
                    <a:pt x="285750" y="3810"/>
                    <a:pt x="294640" y="10160"/>
                  </a:cubicBezTo>
                  <a:cubicBezTo>
                    <a:pt x="304800" y="17780"/>
                    <a:pt x="314960" y="36830"/>
                    <a:pt x="316230" y="49530"/>
                  </a:cubicBezTo>
                  <a:cubicBezTo>
                    <a:pt x="317500" y="59690"/>
                    <a:pt x="312420" y="71120"/>
                    <a:pt x="307340" y="78740"/>
                  </a:cubicBezTo>
                  <a:cubicBezTo>
                    <a:pt x="300990" y="87630"/>
                    <a:pt x="290830" y="93980"/>
                    <a:pt x="281940" y="96520"/>
                  </a:cubicBezTo>
                  <a:cubicBezTo>
                    <a:pt x="271780" y="100330"/>
                    <a:pt x="260350" y="99060"/>
                    <a:pt x="250190" y="96520"/>
                  </a:cubicBezTo>
                  <a:cubicBezTo>
                    <a:pt x="241300" y="92710"/>
                    <a:pt x="231140" y="85090"/>
                    <a:pt x="226060" y="76200"/>
                  </a:cubicBezTo>
                  <a:cubicBezTo>
                    <a:pt x="220980" y="64770"/>
                    <a:pt x="218440" y="43180"/>
                    <a:pt x="223520" y="30480"/>
                  </a:cubicBezTo>
                  <a:cubicBezTo>
                    <a:pt x="226060" y="21590"/>
                    <a:pt x="234950" y="12700"/>
                    <a:pt x="243840" y="7620"/>
                  </a:cubicBezTo>
                  <a:cubicBezTo>
                    <a:pt x="252730" y="3810"/>
                    <a:pt x="264160" y="0"/>
                    <a:pt x="274320" y="2540"/>
                  </a:cubicBezTo>
                  <a:cubicBezTo>
                    <a:pt x="287020" y="5080"/>
                    <a:pt x="304800" y="17780"/>
                    <a:pt x="311150" y="29210"/>
                  </a:cubicBezTo>
                  <a:cubicBezTo>
                    <a:pt x="316230" y="38100"/>
                    <a:pt x="317500" y="50800"/>
                    <a:pt x="314960" y="59690"/>
                  </a:cubicBezTo>
                  <a:cubicBezTo>
                    <a:pt x="313690" y="69850"/>
                    <a:pt x="309880" y="76200"/>
                    <a:pt x="299720" y="86360"/>
                  </a:cubicBezTo>
                  <a:cubicBezTo>
                    <a:pt x="269240" y="116840"/>
                    <a:pt x="116840" y="194310"/>
                    <a:pt x="73660" y="207010"/>
                  </a:cubicBezTo>
                  <a:cubicBezTo>
                    <a:pt x="57150" y="212090"/>
                    <a:pt x="49530" y="214630"/>
                    <a:pt x="38100" y="212090"/>
                  </a:cubicBezTo>
                  <a:cubicBezTo>
                    <a:pt x="27940" y="209550"/>
                    <a:pt x="15240" y="201930"/>
                    <a:pt x="8890" y="191770"/>
                  </a:cubicBezTo>
                  <a:cubicBezTo>
                    <a:pt x="2540" y="180340"/>
                    <a:pt x="0" y="157480"/>
                    <a:pt x="3810" y="146050"/>
                  </a:cubicBezTo>
                  <a:cubicBezTo>
                    <a:pt x="6350" y="134620"/>
                    <a:pt x="26670" y="119380"/>
                    <a:pt x="26670" y="11938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4978763" y="4725702"/>
            <a:ext cx="192405" cy="278130"/>
            <a:chOff x="0" y="0"/>
            <a:chExt cx="256540" cy="370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6990" y="49530"/>
              <a:ext cx="163830" cy="273050"/>
            </a:xfrm>
            <a:custGeom>
              <a:avLst/>
              <a:gdLst/>
              <a:ahLst/>
              <a:cxnLst/>
              <a:rect r="r" b="b" t="t" l="l"/>
              <a:pathLst>
                <a:path h="273050" w="163830">
                  <a:moveTo>
                    <a:pt x="3810" y="204470"/>
                  </a:moveTo>
                  <a:cubicBezTo>
                    <a:pt x="74930" y="11430"/>
                    <a:pt x="82550" y="6350"/>
                    <a:pt x="92710" y="3810"/>
                  </a:cubicBezTo>
                  <a:cubicBezTo>
                    <a:pt x="101600" y="0"/>
                    <a:pt x="114300" y="0"/>
                    <a:pt x="124460" y="3810"/>
                  </a:cubicBezTo>
                  <a:cubicBezTo>
                    <a:pt x="133350" y="6350"/>
                    <a:pt x="143510" y="13970"/>
                    <a:pt x="149860" y="22860"/>
                  </a:cubicBezTo>
                  <a:cubicBezTo>
                    <a:pt x="154940" y="31750"/>
                    <a:pt x="160020" y="43180"/>
                    <a:pt x="158750" y="53340"/>
                  </a:cubicBezTo>
                  <a:cubicBezTo>
                    <a:pt x="156210" y="66040"/>
                    <a:pt x="146050" y="86360"/>
                    <a:pt x="134620" y="93980"/>
                  </a:cubicBezTo>
                  <a:cubicBezTo>
                    <a:pt x="121920" y="101600"/>
                    <a:pt x="99060" y="101600"/>
                    <a:pt x="87630" y="96520"/>
                  </a:cubicBezTo>
                  <a:cubicBezTo>
                    <a:pt x="77470" y="92710"/>
                    <a:pt x="68580" y="83820"/>
                    <a:pt x="63500" y="74930"/>
                  </a:cubicBezTo>
                  <a:cubicBezTo>
                    <a:pt x="59690" y="66040"/>
                    <a:pt x="57150" y="53340"/>
                    <a:pt x="58420" y="43180"/>
                  </a:cubicBezTo>
                  <a:cubicBezTo>
                    <a:pt x="59690" y="33020"/>
                    <a:pt x="66040" y="21590"/>
                    <a:pt x="73660" y="15240"/>
                  </a:cubicBezTo>
                  <a:cubicBezTo>
                    <a:pt x="81280" y="7620"/>
                    <a:pt x="92710" y="2540"/>
                    <a:pt x="102870" y="1270"/>
                  </a:cubicBezTo>
                  <a:cubicBezTo>
                    <a:pt x="113030" y="0"/>
                    <a:pt x="125730" y="1270"/>
                    <a:pt x="134620" y="7620"/>
                  </a:cubicBezTo>
                  <a:cubicBezTo>
                    <a:pt x="144780" y="15240"/>
                    <a:pt x="156210" y="29210"/>
                    <a:pt x="158750" y="48260"/>
                  </a:cubicBezTo>
                  <a:cubicBezTo>
                    <a:pt x="163830" y="87630"/>
                    <a:pt x="118110" y="201930"/>
                    <a:pt x="100330" y="236220"/>
                  </a:cubicBezTo>
                  <a:cubicBezTo>
                    <a:pt x="92710" y="251460"/>
                    <a:pt x="87630" y="259080"/>
                    <a:pt x="77470" y="264160"/>
                  </a:cubicBezTo>
                  <a:cubicBezTo>
                    <a:pt x="67310" y="269240"/>
                    <a:pt x="53340" y="273050"/>
                    <a:pt x="41910" y="270510"/>
                  </a:cubicBezTo>
                  <a:cubicBezTo>
                    <a:pt x="29210" y="266700"/>
                    <a:pt x="11430" y="252730"/>
                    <a:pt x="5080" y="240030"/>
                  </a:cubicBezTo>
                  <a:cubicBezTo>
                    <a:pt x="0" y="229870"/>
                    <a:pt x="3810" y="204470"/>
                    <a:pt x="3810" y="20447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5097825" y="5058124"/>
            <a:ext cx="302895" cy="175260"/>
            <a:chOff x="0" y="0"/>
            <a:chExt cx="403860" cy="2336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9530"/>
              <a:ext cx="306070" cy="135890"/>
            </a:xfrm>
            <a:custGeom>
              <a:avLst/>
              <a:gdLst/>
              <a:ahLst/>
              <a:cxnLst/>
              <a:rect r="r" b="b" t="t" l="l"/>
              <a:pathLst>
                <a:path h="135890" w="306070">
                  <a:moveTo>
                    <a:pt x="66040" y="1270"/>
                  </a:moveTo>
                  <a:cubicBezTo>
                    <a:pt x="302260" y="57150"/>
                    <a:pt x="304800" y="76200"/>
                    <a:pt x="304800" y="88900"/>
                  </a:cubicBezTo>
                  <a:cubicBezTo>
                    <a:pt x="303530" y="100330"/>
                    <a:pt x="297180" y="110490"/>
                    <a:pt x="290830" y="118110"/>
                  </a:cubicBezTo>
                  <a:cubicBezTo>
                    <a:pt x="283210" y="125730"/>
                    <a:pt x="271780" y="130810"/>
                    <a:pt x="261620" y="133350"/>
                  </a:cubicBezTo>
                  <a:cubicBezTo>
                    <a:pt x="251460" y="134620"/>
                    <a:pt x="238760" y="133350"/>
                    <a:pt x="229870" y="127000"/>
                  </a:cubicBezTo>
                  <a:cubicBezTo>
                    <a:pt x="218440" y="120650"/>
                    <a:pt x="205740" y="100330"/>
                    <a:pt x="203200" y="87630"/>
                  </a:cubicBezTo>
                  <a:cubicBezTo>
                    <a:pt x="201930" y="77470"/>
                    <a:pt x="205740" y="64770"/>
                    <a:pt x="210820" y="55880"/>
                  </a:cubicBezTo>
                  <a:cubicBezTo>
                    <a:pt x="215900" y="48260"/>
                    <a:pt x="226060" y="39370"/>
                    <a:pt x="236220" y="35560"/>
                  </a:cubicBezTo>
                  <a:cubicBezTo>
                    <a:pt x="248920" y="31750"/>
                    <a:pt x="271780" y="34290"/>
                    <a:pt x="283210" y="41910"/>
                  </a:cubicBezTo>
                  <a:cubicBezTo>
                    <a:pt x="292100" y="46990"/>
                    <a:pt x="299720" y="57150"/>
                    <a:pt x="302260" y="67310"/>
                  </a:cubicBezTo>
                  <a:cubicBezTo>
                    <a:pt x="306070" y="77470"/>
                    <a:pt x="304800" y="90170"/>
                    <a:pt x="302260" y="99060"/>
                  </a:cubicBezTo>
                  <a:cubicBezTo>
                    <a:pt x="298450" y="109220"/>
                    <a:pt x="290830" y="119380"/>
                    <a:pt x="281940" y="125730"/>
                  </a:cubicBezTo>
                  <a:cubicBezTo>
                    <a:pt x="273050" y="130810"/>
                    <a:pt x="266700" y="132080"/>
                    <a:pt x="251460" y="133350"/>
                  </a:cubicBezTo>
                  <a:cubicBezTo>
                    <a:pt x="212090" y="135890"/>
                    <a:pt x="77470" y="115570"/>
                    <a:pt x="39370" y="100330"/>
                  </a:cubicBezTo>
                  <a:cubicBezTo>
                    <a:pt x="24130" y="93980"/>
                    <a:pt x="16510" y="87630"/>
                    <a:pt x="10160" y="78740"/>
                  </a:cubicBezTo>
                  <a:cubicBezTo>
                    <a:pt x="3810" y="69850"/>
                    <a:pt x="0" y="54610"/>
                    <a:pt x="2540" y="43180"/>
                  </a:cubicBezTo>
                  <a:cubicBezTo>
                    <a:pt x="5080" y="30480"/>
                    <a:pt x="19050" y="11430"/>
                    <a:pt x="30480" y="5080"/>
                  </a:cubicBezTo>
                  <a:cubicBezTo>
                    <a:pt x="40640" y="0"/>
                    <a:pt x="66040" y="1270"/>
                    <a:pt x="66040" y="127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265280" y="7630188"/>
            <a:ext cx="526284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Optimize Resource Allocation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2440" y="4911521"/>
            <a:ext cx="5200920" cy="467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Enhance Patient Care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863986" y="7116155"/>
            <a:ext cx="421957" cy="507682"/>
            <a:chOff x="0" y="0"/>
            <a:chExt cx="562610" cy="67691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114300" y="179070"/>
              <a:ext cx="415290" cy="312420"/>
              <a:chOff x="0" y="0"/>
              <a:chExt cx="415290" cy="31242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46990" y="48260"/>
                <a:ext cx="31750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317500">
                    <a:moveTo>
                      <a:pt x="26670" y="119380"/>
                    </a:moveTo>
                    <a:cubicBezTo>
                      <a:pt x="278130" y="0"/>
                      <a:pt x="285750" y="3810"/>
                      <a:pt x="294640" y="10160"/>
                    </a:cubicBezTo>
                    <a:cubicBezTo>
                      <a:pt x="304800" y="17780"/>
                      <a:pt x="314960" y="36830"/>
                      <a:pt x="316230" y="49530"/>
                    </a:cubicBezTo>
                    <a:cubicBezTo>
                      <a:pt x="317500" y="59690"/>
                      <a:pt x="312420" y="71120"/>
                      <a:pt x="307340" y="78740"/>
                    </a:cubicBezTo>
                    <a:cubicBezTo>
                      <a:pt x="300990" y="87630"/>
                      <a:pt x="290830" y="93980"/>
                      <a:pt x="281940" y="96520"/>
                    </a:cubicBezTo>
                    <a:cubicBezTo>
                      <a:pt x="271780" y="100330"/>
                      <a:pt x="260350" y="99060"/>
                      <a:pt x="250190" y="96520"/>
                    </a:cubicBezTo>
                    <a:cubicBezTo>
                      <a:pt x="241300" y="92710"/>
                      <a:pt x="231140" y="85090"/>
                      <a:pt x="226060" y="76200"/>
                    </a:cubicBezTo>
                    <a:cubicBezTo>
                      <a:pt x="220980" y="64770"/>
                      <a:pt x="218440" y="43180"/>
                      <a:pt x="223520" y="30480"/>
                    </a:cubicBezTo>
                    <a:cubicBezTo>
                      <a:pt x="226060" y="21590"/>
                      <a:pt x="234950" y="12700"/>
                      <a:pt x="243840" y="7620"/>
                    </a:cubicBezTo>
                    <a:cubicBezTo>
                      <a:pt x="252730" y="3810"/>
                      <a:pt x="264160" y="0"/>
                      <a:pt x="274320" y="2540"/>
                    </a:cubicBezTo>
                    <a:cubicBezTo>
                      <a:pt x="287020" y="5080"/>
                      <a:pt x="304800" y="17780"/>
                      <a:pt x="311150" y="29210"/>
                    </a:cubicBezTo>
                    <a:cubicBezTo>
                      <a:pt x="316230" y="38100"/>
                      <a:pt x="317500" y="50800"/>
                      <a:pt x="314960" y="59690"/>
                    </a:cubicBezTo>
                    <a:cubicBezTo>
                      <a:pt x="313690" y="69850"/>
                      <a:pt x="309880" y="76200"/>
                      <a:pt x="299720" y="86360"/>
                    </a:cubicBezTo>
                    <a:cubicBezTo>
                      <a:pt x="269240" y="116840"/>
                      <a:pt x="116840" y="194310"/>
                      <a:pt x="73660" y="207010"/>
                    </a:cubicBezTo>
                    <a:cubicBezTo>
                      <a:pt x="57150" y="212090"/>
                      <a:pt x="49530" y="214630"/>
                      <a:pt x="38100" y="212090"/>
                    </a:cubicBezTo>
                    <a:cubicBezTo>
                      <a:pt x="27940" y="209550"/>
                      <a:pt x="15240" y="201930"/>
                      <a:pt x="8890" y="191770"/>
                    </a:cubicBezTo>
                    <a:cubicBezTo>
                      <a:pt x="2540" y="180340"/>
                      <a:pt x="0" y="157480"/>
                      <a:pt x="3810" y="146050"/>
                    </a:cubicBezTo>
                    <a:cubicBezTo>
                      <a:pt x="6350" y="134620"/>
                      <a:pt x="26670" y="119380"/>
                      <a:pt x="26670" y="11938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0"/>
              <a:ext cx="256540" cy="370840"/>
              <a:chOff x="0" y="0"/>
              <a:chExt cx="256540" cy="37084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46990" y="49530"/>
                <a:ext cx="163830" cy="273050"/>
              </a:xfrm>
              <a:custGeom>
                <a:avLst/>
                <a:gdLst/>
                <a:ahLst/>
                <a:cxnLst/>
                <a:rect r="r" b="b" t="t" l="l"/>
                <a:pathLst>
                  <a:path h="273050" w="163830">
                    <a:moveTo>
                      <a:pt x="3810" y="204470"/>
                    </a:moveTo>
                    <a:cubicBezTo>
                      <a:pt x="74930" y="11430"/>
                      <a:pt x="82550" y="6350"/>
                      <a:pt x="92710" y="3810"/>
                    </a:cubicBezTo>
                    <a:cubicBezTo>
                      <a:pt x="101600" y="0"/>
                      <a:pt x="114300" y="0"/>
                      <a:pt x="124460" y="3810"/>
                    </a:cubicBezTo>
                    <a:cubicBezTo>
                      <a:pt x="133350" y="6350"/>
                      <a:pt x="143510" y="13970"/>
                      <a:pt x="149860" y="22860"/>
                    </a:cubicBezTo>
                    <a:cubicBezTo>
                      <a:pt x="154940" y="31750"/>
                      <a:pt x="160020" y="43180"/>
                      <a:pt x="158750" y="53340"/>
                    </a:cubicBezTo>
                    <a:cubicBezTo>
                      <a:pt x="156210" y="66040"/>
                      <a:pt x="146050" y="86360"/>
                      <a:pt x="134620" y="93980"/>
                    </a:cubicBezTo>
                    <a:cubicBezTo>
                      <a:pt x="121920" y="101600"/>
                      <a:pt x="99060" y="101600"/>
                      <a:pt x="87630" y="96520"/>
                    </a:cubicBezTo>
                    <a:cubicBezTo>
                      <a:pt x="77470" y="92710"/>
                      <a:pt x="68580" y="83820"/>
                      <a:pt x="63500" y="74930"/>
                    </a:cubicBezTo>
                    <a:cubicBezTo>
                      <a:pt x="59690" y="66040"/>
                      <a:pt x="57150" y="53340"/>
                      <a:pt x="58420" y="43180"/>
                    </a:cubicBezTo>
                    <a:cubicBezTo>
                      <a:pt x="59690" y="33020"/>
                      <a:pt x="66040" y="21590"/>
                      <a:pt x="73660" y="15240"/>
                    </a:cubicBezTo>
                    <a:cubicBezTo>
                      <a:pt x="81280" y="7620"/>
                      <a:pt x="92710" y="2540"/>
                      <a:pt x="102870" y="1270"/>
                    </a:cubicBezTo>
                    <a:cubicBezTo>
                      <a:pt x="113030" y="0"/>
                      <a:pt x="125730" y="1270"/>
                      <a:pt x="134620" y="7620"/>
                    </a:cubicBezTo>
                    <a:cubicBezTo>
                      <a:pt x="144780" y="15240"/>
                      <a:pt x="156210" y="29210"/>
                      <a:pt x="158750" y="48260"/>
                    </a:cubicBezTo>
                    <a:cubicBezTo>
                      <a:pt x="163830" y="87630"/>
                      <a:pt x="118110" y="201930"/>
                      <a:pt x="100330" y="236220"/>
                    </a:cubicBezTo>
                    <a:cubicBezTo>
                      <a:pt x="92710" y="251460"/>
                      <a:pt x="87630" y="259080"/>
                      <a:pt x="77470" y="264160"/>
                    </a:cubicBezTo>
                    <a:cubicBezTo>
                      <a:pt x="67310" y="269240"/>
                      <a:pt x="53340" y="273050"/>
                      <a:pt x="41910" y="270510"/>
                    </a:cubicBezTo>
                    <a:cubicBezTo>
                      <a:pt x="29210" y="266700"/>
                      <a:pt x="11430" y="252730"/>
                      <a:pt x="5080" y="240030"/>
                    </a:cubicBezTo>
                    <a:cubicBezTo>
                      <a:pt x="0" y="229870"/>
                      <a:pt x="3810" y="204470"/>
                      <a:pt x="3810" y="2044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158750" y="443230"/>
              <a:ext cx="403860" cy="233680"/>
              <a:chOff x="0" y="0"/>
              <a:chExt cx="403860" cy="23368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48260" y="49530"/>
                <a:ext cx="306070" cy="135890"/>
              </a:xfrm>
              <a:custGeom>
                <a:avLst/>
                <a:gdLst/>
                <a:ahLst/>
                <a:cxnLst/>
                <a:rect r="r" b="b" t="t" l="l"/>
                <a:pathLst>
                  <a:path h="135890" w="306070">
                    <a:moveTo>
                      <a:pt x="66040" y="1270"/>
                    </a:moveTo>
                    <a:cubicBezTo>
                      <a:pt x="302260" y="57150"/>
                      <a:pt x="304800" y="76200"/>
                      <a:pt x="304800" y="88900"/>
                    </a:cubicBezTo>
                    <a:cubicBezTo>
                      <a:pt x="303530" y="100330"/>
                      <a:pt x="297180" y="110490"/>
                      <a:pt x="290830" y="118110"/>
                    </a:cubicBezTo>
                    <a:cubicBezTo>
                      <a:pt x="283210" y="125730"/>
                      <a:pt x="271780" y="130810"/>
                      <a:pt x="261620" y="133350"/>
                    </a:cubicBezTo>
                    <a:cubicBezTo>
                      <a:pt x="251460" y="134620"/>
                      <a:pt x="238760" y="133350"/>
                      <a:pt x="229870" y="127000"/>
                    </a:cubicBezTo>
                    <a:cubicBezTo>
                      <a:pt x="218440" y="120650"/>
                      <a:pt x="205740" y="100330"/>
                      <a:pt x="203200" y="87630"/>
                    </a:cubicBezTo>
                    <a:cubicBezTo>
                      <a:pt x="201930" y="77470"/>
                      <a:pt x="205740" y="64770"/>
                      <a:pt x="210820" y="55880"/>
                    </a:cubicBezTo>
                    <a:cubicBezTo>
                      <a:pt x="215900" y="48260"/>
                      <a:pt x="226060" y="39370"/>
                      <a:pt x="236220" y="35560"/>
                    </a:cubicBezTo>
                    <a:cubicBezTo>
                      <a:pt x="248920" y="31750"/>
                      <a:pt x="271780" y="34290"/>
                      <a:pt x="283210" y="41910"/>
                    </a:cubicBezTo>
                    <a:cubicBezTo>
                      <a:pt x="292100" y="46990"/>
                      <a:pt x="299720" y="57150"/>
                      <a:pt x="302260" y="67310"/>
                    </a:cubicBezTo>
                    <a:cubicBezTo>
                      <a:pt x="306070" y="77470"/>
                      <a:pt x="304800" y="90170"/>
                      <a:pt x="302260" y="99060"/>
                    </a:cubicBezTo>
                    <a:cubicBezTo>
                      <a:pt x="298450" y="109220"/>
                      <a:pt x="290830" y="119380"/>
                      <a:pt x="281940" y="125730"/>
                    </a:cubicBezTo>
                    <a:cubicBezTo>
                      <a:pt x="273050" y="130810"/>
                      <a:pt x="266700" y="132080"/>
                      <a:pt x="251460" y="133350"/>
                    </a:cubicBezTo>
                    <a:cubicBezTo>
                      <a:pt x="212090" y="135890"/>
                      <a:pt x="77470" y="115570"/>
                      <a:pt x="39370" y="100330"/>
                    </a:cubicBezTo>
                    <a:cubicBezTo>
                      <a:pt x="24130" y="93980"/>
                      <a:pt x="16510" y="87630"/>
                      <a:pt x="10160" y="78740"/>
                    </a:cubicBezTo>
                    <a:cubicBezTo>
                      <a:pt x="3810" y="69850"/>
                      <a:pt x="0" y="54610"/>
                      <a:pt x="2540" y="43180"/>
                    </a:cubicBezTo>
                    <a:cubicBezTo>
                      <a:pt x="5080" y="30480"/>
                      <a:pt x="19050" y="11430"/>
                      <a:pt x="30480" y="5080"/>
                    </a:cubicBezTo>
                    <a:cubicBezTo>
                      <a:pt x="40640" y="0"/>
                      <a:pt x="66040" y="1270"/>
                      <a:pt x="66040" y="12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341480" y="7176163"/>
            <a:ext cx="461010" cy="387668"/>
            <a:chOff x="0" y="0"/>
            <a:chExt cx="614680" cy="51689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87630" y="0"/>
              <a:ext cx="350520" cy="389890"/>
              <a:chOff x="0" y="0"/>
              <a:chExt cx="350520" cy="38989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46990" y="49530"/>
                <a:ext cx="254000" cy="290830"/>
              </a:xfrm>
              <a:custGeom>
                <a:avLst/>
                <a:gdLst/>
                <a:ahLst/>
                <a:cxnLst/>
                <a:rect r="r" b="b" t="t" l="l"/>
                <a:pathLst>
                  <a:path h="290830" w="254000">
                    <a:moveTo>
                      <a:pt x="160020" y="269240"/>
                    </a:moveTo>
                    <a:cubicBezTo>
                      <a:pt x="0" y="46990"/>
                      <a:pt x="3810" y="38100"/>
                      <a:pt x="7620" y="29210"/>
                    </a:cubicBezTo>
                    <a:cubicBezTo>
                      <a:pt x="12700" y="20320"/>
                      <a:pt x="20320" y="10160"/>
                      <a:pt x="30480" y="6350"/>
                    </a:cubicBezTo>
                    <a:cubicBezTo>
                      <a:pt x="43180" y="1270"/>
                      <a:pt x="66040" y="1270"/>
                      <a:pt x="77470" y="7620"/>
                    </a:cubicBezTo>
                    <a:cubicBezTo>
                      <a:pt x="87630" y="11430"/>
                      <a:pt x="95250" y="21590"/>
                      <a:pt x="99060" y="30480"/>
                    </a:cubicBezTo>
                    <a:cubicBezTo>
                      <a:pt x="102870" y="40640"/>
                      <a:pt x="104140" y="53340"/>
                      <a:pt x="101600" y="62230"/>
                    </a:cubicBezTo>
                    <a:cubicBezTo>
                      <a:pt x="99060" y="72390"/>
                      <a:pt x="93980" y="83820"/>
                      <a:pt x="85090" y="90170"/>
                    </a:cubicBezTo>
                    <a:cubicBezTo>
                      <a:pt x="73660" y="97790"/>
                      <a:pt x="52070" y="102870"/>
                      <a:pt x="39370" y="99060"/>
                    </a:cubicBezTo>
                    <a:cubicBezTo>
                      <a:pt x="25400" y="95250"/>
                      <a:pt x="10160" y="77470"/>
                      <a:pt x="5080" y="66040"/>
                    </a:cubicBezTo>
                    <a:cubicBezTo>
                      <a:pt x="1270" y="55880"/>
                      <a:pt x="2540" y="43180"/>
                      <a:pt x="6350" y="34290"/>
                    </a:cubicBezTo>
                    <a:cubicBezTo>
                      <a:pt x="8890" y="24130"/>
                      <a:pt x="17780" y="13970"/>
                      <a:pt x="25400" y="8890"/>
                    </a:cubicBezTo>
                    <a:cubicBezTo>
                      <a:pt x="34290" y="3810"/>
                      <a:pt x="46990" y="0"/>
                      <a:pt x="57150" y="1270"/>
                    </a:cubicBezTo>
                    <a:cubicBezTo>
                      <a:pt x="67310" y="1270"/>
                      <a:pt x="74930" y="3810"/>
                      <a:pt x="86360" y="13970"/>
                    </a:cubicBezTo>
                    <a:cubicBezTo>
                      <a:pt x="120650" y="39370"/>
                      <a:pt x="222250" y="168910"/>
                      <a:pt x="242570" y="208280"/>
                    </a:cubicBezTo>
                    <a:cubicBezTo>
                      <a:pt x="250190" y="223520"/>
                      <a:pt x="254000" y="231140"/>
                      <a:pt x="251460" y="243840"/>
                    </a:cubicBezTo>
                    <a:cubicBezTo>
                      <a:pt x="250190" y="256540"/>
                      <a:pt x="237490" y="275590"/>
                      <a:pt x="226060" y="283210"/>
                    </a:cubicBezTo>
                    <a:cubicBezTo>
                      <a:pt x="215900" y="289560"/>
                      <a:pt x="201930" y="290830"/>
                      <a:pt x="190500" y="288290"/>
                    </a:cubicBezTo>
                    <a:cubicBezTo>
                      <a:pt x="179070" y="285750"/>
                      <a:pt x="160020" y="269240"/>
                      <a:pt x="160020" y="26924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0" y="311150"/>
              <a:ext cx="316230" cy="205740"/>
              <a:chOff x="0" y="0"/>
              <a:chExt cx="316230" cy="20574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49530" y="45720"/>
                <a:ext cx="220980" cy="109220"/>
              </a:xfrm>
              <a:custGeom>
                <a:avLst/>
                <a:gdLst/>
                <a:ahLst/>
                <a:cxnLst/>
                <a:rect r="r" b="b" t="t" l="l"/>
                <a:pathLst>
                  <a:path h="109220" w="220980">
                    <a:moveTo>
                      <a:pt x="166370" y="107950"/>
                    </a:moveTo>
                    <a:cubicBezTo>
                      <a:pt x="6350" y="87630"/>
                      <a:pt x="0" y="68580"/>
                      <a:pt x="1270" y="53340"/>
                    </a:cubicBezTo>
                    <a:cubicBezTo>
                      <a:pt x="1270" y="39370"/>
                      <a:pt x="15240" y="20320"/>
                      <a:pt x="26670" y="11430"/>
                    </a:cubicBezTo>
                    <a:cubicBezTo>
                      <a:pt x="35560" y="5080"/>
                      <a:pt x="48260" y="3810"/>
                      <a:pt x="58420" y="5080"/>
                    </a:cubicBezTo>
                    <a:cubicBezTo>
                      <a:pt x="68580" y="6350"/>
                      <a:pt x="81280" y="10160"/>
                      <a:pt x="88900" y="19050"/>
                    </a:cubicBezTo>
                    <a:cubicBezTo>
                      <a:pt x="97790" y="29210"/>
                      <a:pt x="105410" y="52070"/>
                      <a:pt x="104140" y="64770"/>
                    </a:cubicBezTo>
                    <a:cubicBezTo>
                      <a:pt x="102870" y="76200"/>
                      <a:pt x="96520" y="87630"/>
                      <a:pt x="88900" y="93980"/>
                    </a:cubicBezTo>
                    <a:cubicBezTo>
                      <a:pt x="81280" y="101600"/>
                      <a:pt x="69850" y="107950"/>
                      <a:pt x="58420" y="107950"/>
                    </a:cubicBezTo>
                    <a:cubicBezTo>
                      <a:pt x="45720" y="109220"/>
                      <a:pt x="22860" y="101600"/>
                      <a:pt x="12700" y="90170"/>
                    </a:cubicBezTo>
                    <a:cubicBezTo>
                      <a:pt x="3810" y="80010"/>
                      <a:pt x="0" y="55880"/>
                      <a:pt x="2540" y="43180"/>
                    </a:cubicBezTo>
                    <a:cubicBezTo>
                      <a:pt x="5080" y="31750"/>
                      <a:pt x="12700" y="21590"/>
                      <a:pt x="21590" y="15240"/>
                    </a:cubicBezTo>
                    <a:cubicBezTo>
                      <a:pt x="30480" y="8890"/>
                      <a:pt x="39370" y="6350"/>
                      <a:pt x="53340" y="5080"/>
                    </a:cubicBezTo>
                    <a:cubicBezTo>
                      <a:pt x="78740" y="0"/>
                      <a:pt x="139700" y="0"/>
                      <a:pt x="166370" y="5080"/>
                    </a:cubicBezTo>
                    <a:cubicBezTo>
                      <a:pt x="181610" y="7620"/>
                      <a:pt x="193040" y="8890"/>
                      <a:pt x="200660" y="17780"/>
                    </a:cubicBezTo>
                    <a:cubicBezTo>
                      <a:pt x="210820" y="29210"/>
                      <a:pt x="220980" y="59690"/>
                      <a:pt x="214630" y="74930"/>
                    </a:cubicBezTo>
                    <a:cubicBezTo>
                      <a:pt x="209550" y="90170"/>
                      <a:pt x="166370" y="107950"/>
                      <a:pt x="166370" y="10795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9" id="29"/>
            <p:cNvGrpSpPr/>
            <p:nvPr/>
          </p:nvGrpSpPr>
          <p:grpSpPr>
            <a:xfrm rot="0">
              <a:off x="367030" y="33020"/>
              <a:ext cx="247650" cy="312420"/>
              <a:chOff x="0" y="0"/>
              <a:chExt cx="247650" cy="31242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46990" y="48260"/>
                <a:ext cx="15113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151130">
                    <a:moveTo>
                      <a:pt x="5080" y="140970"/>
                    </a:moveTo>
                    <a:cubicBezTo>
                      <a:pt x="83820" y="0"/>
                      <a:pt x="95250" y="1270"/>
                      <a:pt x="105410" y="2540"/>
                    </a:cubicBezTo>
                    <a:cubicBezTo>
                      <a:pt x="115570" y="3810"/>
                      <a:pt x="128270" y="8890"/>
                      <a:pt x="134620" y="16510"/>
                    </a:cubicBezTo>
                    <a:cubicBezTo>
                      <a:pt x="143510" y="26670"/>
                      <a:pt x="151130" y="49530"/>
                      <a:pt x="148590" y="63500"/>
                    </a:cubicBezTo>
                    <a:cubicBezTo>
                      <a:pt x="147320" y="73660"/>
                      <a:pt x="142240" y="85090"/>
                      <a:pt x="133350" y="91440"/>
                    </a:cubicBezTo>
                    <a:cubicBezTo>
                      <a:pt x="121920" y="100330"/>
                      <a:pt x="99060" y="106680"/>
                      <a:pt x="86360" y="102870"/>
                    </a:cubicBezTo>
                    <a:cubicBezTo>
                      <a:pt x="72390" y="100330"/>
                      <a:pt x="55880" y="83820"/>
                      <a:pt x="49530" y="71120"/>
                    </a:cubicBezTo>
                    <a:cubicBezTo>
                      <a:pt x="45720" y="60960"/>
                      <a:pt x="45720" y="48260"/>
                      <a:pt x="49530" y="38100"/>
                    </a:cubicBezTo>
                    <a:cubicBezTo>
                      <a:pt x="52070" y="27940"/>
                      <a:pt x="58420" y="16510"/>
                      <a:pt x="68580" y="11430"/>
                    </a:cubicBezTo>
                    <a:cubicBezTo>
                      <a:pt x="80010" y="3810"/>
                      <a:pt x="102870" y="1270"/>
                      <a:pt x="116840" y="5080"/>
                    </a:cubicBezTo>
                    <a:cubicBezTo>
                      <a:pt x="127000" y="7620"/>
                      <a:pt x="135890" y="16510"/>
                      <a:pt x="142240" y="25400"/>
                    </a:cubicBezTo>
                    <a:cubicBezTo>
                      <a:pt x="147320" y="34290"/>
                      <a:pt x="151130" y="43180"/>
                      <a:pt x="149860" y="57150"/>
                    </a:cubicBezTo>
                    <a:cubicBezTo>
                      <a:pt x="147320" y="85090"/>
                      <a:pt x="119380" y="156210"/>
                      <a:pt x="100330" y="181610"/>
                    </a:cubicBezTo>
                    <a:cubicBezTo>
                      <a:pt x="88900" y="196850"/>
                      <a:pt x="76200" y="208280"/>
                      <a:pt x="63500" y="212090"/>
                    </a:cubicBezTo>
                    <a:cubicBezTo>
                      <a:pt x="52070" y="214630"/>
                      <a:pt x="36830" y="212090"/>
                      <a:pt x="26670" y="205740"/>
                    </a:cubicBezTo>
                    <a:cubicBezTo>
                      <a:pt x="17780" y="200660"/>
                      <a:pt x="7620" y="187960"/>
                      <a:pt x="3810" y="177800"/>
                    </a:cubicBezTo>
                    <a:cubicBezTo>
                      <a:pt x="0" y="166370"/>
                      <a:pt x="5080" y="140970"/>
                      <a:pt x="5080" y="1409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Freeform 31" id="31"/>
          <p:cNvSpPr/>
          <p:nvPr/>
        </p:nvSpPr>
        <p:spPr>
          <a:xfrm flipH="false" flipV="false" rot="0">
            <a:off x="-188047" y="-254540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0" y="0"/>
                </a:moveTo>
                <a:lnTo>
                  <a:pt x="3531385" y="0"/>
                </a:lnTo>
                <a:lnTo>
                  <a:pt x="3531385" y="3815463"/>
                </a:lnTo>
                <a:lnTo>
                  <a:pt x="0" y="38154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855505" y="895350"/>
            <a:ext cx="12576991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Business Goals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2060238" y="4755832"/>
            <a:ext cx="461010" cy="387668"/>
            <a:chOff x="0" y="0"/>
            <a:chExt cx="614680" cy="516890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87630" y="0"/>
              <a:ext cx="350520" cy="389890"/>
              <a:chOff x="0" y="0"/>
              <a:chExt cx="350520" cy="38989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46990" y="49530"/>
                <a:ext cx="254000" cy="290830"/>
              </a:xfrm>
              <a:custGeom>
                <a:avLst/>
                <a:gdLst/>
                <a:ahLst/>
                <a:cxnLst/>
                <a:rect r="r" b="b" t="t" l="l"/>
                <a:pathLst>
                  <a:path h="290830" w="254000">
                    <a:moveTo>
                      <a:pt x="160020" y="269240"/>
                    </a:moveTo>
                    <a:cubicBezTo>
                      <a:pt x="0" y="46990"/>
                      <a:pt x="3810" y="38100"/>
                      <a:pt x="7620" y="29210"/>
                    </a:cubicBezTo>
                    <a:cubicBezTo>
                      <a:pt x="12700" y="20320"/>
                      <a:pt x="20320" y="10160"/>
                      <a:pt x="30480" y="6350"/>
                    </a:cubicBezTo>
                    <a:cubicBezTo>
                      <a:pt x="43180" y="1270"/>
                      <a:pt x="66040" y="1270"/>
                      <a:pt x="77470" y="7620"/>
                    </a:cubicBezTo>
                    <a:cubicBezTo>
                      <a:pt x="87630" y="11430"/>
                      <a:pt x="95250" y="21590"/>
                      <a:pt x="99060" y="30480"/>
                    </a:cubicBezTo>
                    <a:cubicBezTo>
                      <a:pt x="102870" y="40640"/>
                      <a:pt x="104140" y="53340"/>
                      <a:pt x="101600" y="62230"/>
                    </a:cubicBezTo>
                    <a:cubicBezTo>
                      <a:pt x="99060" y="72390"/>
                      <a:pt x="93980" y="83820"/>
                      <a:pt x="85090" y="90170"/>
                    </a:cubicBezTo>
                    <a:cubicBezTo>
                      <a:pt x="73660" y="97790"/>
                      <a:pt x="52070" y="102870"/>
                      <a:pt x="39370" y="99060"/>
                    </a:cubicBezTo>
                    <a:cubicBezTo>
                      <a:pt x="25400" y="95250"/>
                      <a:pt x="10160" y="77470"/>
                      <a:pt x="5080" y="66040"/>
                    </a:cubicBezTo>
                    <a:cubicBezTo>
                      <a:pt x="1270" y="55880"/>
                      <a:pt x="2540" y="43180"/>
                      <a:pt x="6350" y="34290"/>
                    </a:cubicBezTo>
                    <a:cubicBezTo>
                      <a:pt x="8890" y="24130"/>
                      <a:pt x="17780" y="13970"/>
                      <a:pt x="25400" y="8890"/>
                    </a:cubicBezTo>
                    <a:cubicBezTo>
                      <a:pt x="34290" y="3810"/>
                      <a:pt x="46990" y="0"/>
                      <a:pt x="57150" y="1270"/>
                    </a:cubicBezTo>
                    <a:cubicBezTo>
                      <a:pt x="67310" y="1270"/>
                      <a:pt x="74930" y="3810"/>
                      <a:pt x="86360" y="13970"/>
                    </a:cubicBezTo>
                    <a:cubicBezTo>
                      <a:pt x="120650" y="39370"/>
                      <a:pt x="222250" y="168910"/>
                      <a:pt x="242570" y="208280"/>
                    </a:cubicBezTo>
                    <a:cubicBezTo>
                      <a:pt x="250190" y="223520"/>
                      <a:pt x="254000" y="231140"/>
                      <a:pt x="251460" y="243840"/>
                    </a:cubicBezTo>
                    <a:cubicBezTo>
                      <a:pt x="250190" y="256540"/>
                      <a:pt x="237490" y="275590"/>
                      <a:pt x="226060" y="283210"/>
                    </a:cubicBezTo>
                    <a:cubicBezTo>
                      <a:pt x="215900" y="289560"/>
                      <a:pt x="201930" y="290830"/>
                      <a:pt x="190500" y="288290"/>
                    </a:cubicBezTo>
                    <a:cubicBezTo>
                      <a:pt x="179070" y="285750"/>
                      <a:pt x="160020" y="269240"/>
                      <a:pt x="160020" y="26924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311150"/>
              <a:ext cx="316230" cy="205740"/>
              <a:chOff x="0" y="0"/>
              <a:chExt cx="316230" cy="20574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49530" y="45720"/>
                <a:ext cx="220980" cy="109220"/>
              </a:xfrm>
              <a:custGeom>
                <a:avLst/>
                <a:gdLst/>
                <a:ahLst/>
                <a:cxnLst/>
                <a:rect r="r" b="b" t="t" l="l"/>
                <a:pathLst>
                  <a:path h="109220" w="220980">
                    <a:moveTo>
                      <a:pt x="166370" y="107950"/>
                    </a:moveTo>
                    <a:cubicBezTo>
                      <a:pt x="6350" y="87630"/>
                      <a:pt x="0" y="68580"/>
                      <a:pt x="1270" y="53340"/>
                    </a:cubicBezTo>
                    <a:cubicBezTo>
                      <a:pt x="1270" y="39370"/>
                      <a:pt x="15240" y="20320"/>
                      <a:pt x="26670" y="11430"/>
                    </a:cubicBezTo>
                    <a:cubicBezTo>
                      <a:pt x="35560" y="5080"/>
                      <a:pt x="48260" y="3810"/>
                      <a:pt x="58420" y="5080"/>
                    </a:cubicBezTo>
                    <a:cubicBezTo>
                      <a:pt x="68580" y="6350"/>
                      <a:pt x="81280" y="10160"/>
                      <a:pt x="88900" y="19050"/>
                    </a:cubicBezTo>
                    <a:cubicBezTo>
                      <a:pt x="97790" y="29210"/>
                      <a:pt x="105410" y="52070"/>
                      <a:pt x="104140" y="64770"/>
                    </a:cubicBezTo>
                    <a:cubicBezTo>
                      <a:pt x="102870" y="76200"/>
                      <a:pt x="96520" y="87630"/>
                      <a:pt x="88900" y="93980"/>
                    </a:cubicBezTo>
                    <a:cubicBezTo>
                      <a:pt x="81280" y="101600"/>
                      <a:pt x="69850" y="107950"/>
                      <a:pt x="58420" y="107950"/>
                    </a:cubicBezTo>
                    <a:cubicBezTo>
                      <a:pt x="45720" y="109220"/>
                      <a:pt x="22860" y="101600"/>
                      <a:pt x="12700" y="90170"/>
                    </a:cubicBezTo>
                    <a:cubicBezTo>
                      <a:pt x="3810" y="80010"/>
                      <a:pt x="0" y="55880"/>
                      <a:pt x="2540" y="43180"/>
                    </a:cubicBezTo>
                    <a:cubicBezTo>
                      <a:pt x="5080" y="31750"/>
                      <a:pt x="12700" y="21590"/>
                      <a:pt x="21590" y="15240"/>
                    </a:cubicBezTo>
                    <a:cubicBezTo>
                      <a:pt x="30480" y="8890"/>
                      <a:pt x="39370" y="6350"/>
                      <a:pt x="53340" y="5080"/>
                    </a:cubicBezTo>
                    <a:cubicBezTo>
                      <a:pt x="78740" y="0"/>
                      <a:pt x="139700" y="0"/>
                      <a:pt x="166370" y="5080"/>
                    </a:cubicBezTo>
                    <a:cubicBezTo>
                      <a:pt x="181610" y="7620"/>
                      <a:pt x="193040" y="8890"/>
                      <a:pt x="200660" y="17780"/>
                    </a:cubicBezTo>
                    <a:cubicBezTo>
                      <a:pt x="210820" y="29210"/>
                      <a:pt x="220980" y="59690"/>
                      <a:pt x="214630" y="74930"/>
                    </a:cubicBezTo>
                    <a:cubicBezTo>
                      <a:pt x="209550" y="90170"/>
                      <a:pt x="166370" y="107950"/>
                      <a:pt x="166370" y="10795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8" id="38"/>
            <p:cNvGrpSpPr/>
            <p:nvPr/>
          </p:nvGrpSpPr>
          <p:grpSpPr>
            <a:xfrm rot="0">
              <a:off x="367030" y="33020"/>
              <a:ext cx="247650" cy="312420"/>
              <a:chOff x="0" y="0"/>
              <a:chExt cx="247650" cy="31242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46990" y="48260"/>
                <a:ext cx="15113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151130">
                    <a:moveTo>
                      <a:pt x="5080" y="140970"/>
                    </a:moveTo>
                    <a:cubicBezTo>
                      <a:pt x="83820" y="0"/>
                      <a:pt x="95250" y="1270"/>
                      <a:pt x="105410" y="2540"/>
                    </a:cubicBezTo>
                    <a:cubicBezTo>
                      <a:pt x="115570" y="3810"/>
                      <a:pt x="128270" y="8890"/>
                      <a:pt x="134620" y="16510"/>
                    </a:cubicBezTo>
                    <a:cubicBezTo>
                      <a:pt x="143510" y="26670"/>
                      <a:pt x="151130" y="49530"/>
                      <a:pt x="148590" y="63500"/>
                    </a:cubicBezTo>
                    <a:cubicBezTo>
                      <a:pt x="147320" y="73660"/>
                      <a:pt x="142240" y="85090"/>
                      <a:pt x="133350" y="91440"/>
                    </a:cubicBezTo>
                    <a:cubicBezTo>
                      <a:pt x="121920" y="100330"/>
                      <a:pt x="99060" y="106680"/>
                      <a:pt x="86360" y="102870"/>
                    </a:cubicBezTo>
                    <a:cubicBezTo>
                      <a:pt x="72390" y="100330"/>
                      <a:pt x="55880" y="83820"/>
                      <a:pt x="49530" y="71120"/>
                    </a:cubicBezTo>
                    <a:cubicBezTo>
                      <a:pt x="45720" y="60960"/>
                      <a:pt x="45720" y="48260"/>
                      <a:pt x="49530" y="38100"/>
                    </a:cubicBezTo>
                    <a:cubicBezTo>
                      <a:pt x="52070" y="27940"/>
                      <a:pt x="58420" y="16510"/>
                      <a:pt x="68580" y="11430"/>
                    </a:cubicBezTo>
                    <a:cubicBezTo>
                      <a:pt x="80010" y="3810"/>
                      <a:pt x="102870" y="1270"/>
                      <a:pt x="116840" y="5080"/>
                    </a:cubicBezTo>
                    <a:cubicBezTo>
                      <a:pt x="127000" y="7620"/>
                      <a:pt x="135890" y="16510"/>
                      <a:pt x="142240" y="25400"/>
                    </a:cubicBezTo>
                    <a:cubicBezTo>
                      <a:pt x="147320" y="34290"/>
                      <a:pt x="151130" y="43180"/>
                      <a:pt x="149860" y="57150"/>
                    </a:cubicBezTo>
                    <a:cubicBezTo>
                      <a:pt x="147320" y="85090"/>
                      <a:pt x="119380" y="156210"/>
                      <a:pt x="100330" y="181610"/>
                    </a:cubicBezTo>
                    <a:cubicBezTo>
                      <a:pt x="88900" y="196850"/>
                      <a:pt x="76200" y="208280"/>
                      <a:pt x="63500" y="212090"/>
                    </a:cubicBezTo>
                    <a:cubicBezTo>
                      <a:pt x="52070" y="214630"/>
                      <a:pt x="36830" y="212090"/>
                      <a:pt x="26670" y="205740"/>
                    </a:cubicBezTo>
                    <a:cubicBezTo>
                      <a:pt x="17780" y="200660"/>
                      <a:pt x="7620" y="187960"/>
                      <a:pt x="3810" y="177800"/>
                    </a:cubicBezTo>
                    <a:cubicBezTo>
                      <a:pt x="0" y="166370"/>
                      <a:pt x="5080" y="140970"/>
                      <a:pt x="5080" y="1409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40" id="40"/>
          <p:cNvGrpSpPr/>
          <p:nvPr/>
        </p:nvGrpSpPr>
        <p:grpSpPr>
          <a:xfrm rot="0">
            <a:off x="17211125" y="4695825"/>
            <a:ext cx="421957" cy="507682"/>
            <a:chOff x="0" y="0"/>
            <a:chExt cx="562610" cy="676910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114300" y="179070"/>
              <a:ext cx="415290" cy="312420"/>
              <a:chOff x="0" y="0"/>
              <a:chExt cx="415290" cy="31242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46990" y="48260"/>
                <a:ext cx="31750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317500">
                    <a:moveTo>
                      <a:pt x="26670" y="119380"/>
                    </a:moveTo>
                    <a:cubicBezTo>
                      <a:pt x="278130" y="0"/>
                      <a:pt x="285750" y="3810"/>
                      <a:pt x="294640" y="10160"/>
                    </a:cubicBezTo>
                    <a:cubicBezTo>
                      <a:pt x="304800" y="17780"/>
                      <a:pt x="314960" y="36830"/>
                      <a:pt x="316230" y="49530"/>
                    </a:cubicBezTo>
                    <a:cubicBezTo>
                      <a:pt x="317500" y="59690"/>
                      <a:pt x="312420" y="71120"/>
                      <a:pt x="307340" y="78740"/>
                    </a:cubicBezTo>
                    <a:cubicBezTo>
                      <a:pt x="300990" y="87630"/>
                      <a:pt x="290830" y="93980"/>
                      <a:pt x="281940" y="96520"/>
                    </a:cubicBezTo>
                    <a:cubicBezTo>
                      <a:pt x="271780" y="100330"/>
                      <a:pt x="260350" y="99060"/>
                      <a:pt x="250190" y="96520"/>
                    </a:cubicBezTo>
                    <a:cubicBezTo>
                      <a:pt x="241300" y="92710"/>
                      <a:pt x="231140" y="85090"/>
                      <a:pt x="226060" y="76200"/>
                    </a:cubicBezTo>
                    <a:cubicBezTo>
                      <a:pt x="220980" y="64770"/>
                      <a:pt x="218440" y="43180"/>
                      <a:pt x="223520" y="30480"/>
                    </a:cubicBezTo>
                    <a:cubicBezTo>
                      <a:pt x="226060" y="21590"/>
                      <a:pt x="234950" y="12700"/>
                      <a:pt x="243840" y="7620"/>
                    </a:cubicBezTo>
                    <a:cubicBezTo>
                      <a:pt x="252730" y="3810"/>
                      <a:pt x="264160" y="0"/>
                      <a:pt x="274320" y="2540"/>
                    </a:cubicBezTo>
                    <a:cubicBezTo>
                      <a:pt x="287020" y="5080"/>
                      <a:pt x="304800" y="17780"/>
                      <a:pt x="311150" y="29210"/>
                    </a:cubicBezTo>
                    <a:cubicBezTo>
                      <a:pt x="316230" y="38100"/>
                      <a:pt x="317500" y="50800"/>
                      <a:pt x="314960" y="59690"/>
                    </a:cubicBezTo>
                    <a:cubicBezTo>
                      <a:pt x="313690" y="69850"/>
                      <a:pt x="309880" y="76200"/>
                      <a:pt x="299720" y="86360"/>
                    </a:cubicBezTo>
                    <a:cubicBezTo>
                      <a:pt x="269240" y="116840"/>
                      <a:pt x="116840" y="194310"/>
                      <a:pt x="73660" y="207010"/>
                    </a:cubicBezTo>
                    <a:cubicBezTo>
                      <a:pt x="57150" y="212090"/>
                      <a:pt x="49530" y="214630"/>
                      <a:pt x="38100" y="212090"/>
                    </a:cubicBezTo>
                    <a:cubicBezTo>
                      <a:pt x="27940" y="209550"/>
                      <a:pt x="15240" y="201930"/>
                      <a:pt x="8890" y="191770"/>
                    </a:cubicBezTo>
                    <a:cubicBezTo>
                      <a:pt x="2540" y="180340"/>
                      <a:pt x="0" y="157480"/>
                      <a:pt x="3810" y="146050"/>
                    </a:cubicBezTo>
                    <a:cubicBezTo>
                      <a:pt x="6350" y="134620"/>
                      <a:pt x="26670" y="119380"/>
                      <a:pt x="26670" y="11938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0"/>
              <a:ext cx="256540" cy="370840"/>
              <a:chOff x="0" y="0"/>
              <a:chExt cx="256540" cy="37084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46990" y="49530"/>
                <a:ext cx="163830" cy="273050"/>
              </a:xfrm>
              <a:custGeom>
                <a:avLst/>
                <a:gdLst/>
                <a:ahLst/>
                <a:cxnLst/>
                <a:rect r="r" b="b" t="t" l="l"/>
                <a:pathLst>
                  <a:path h="273050" w="163830">
                    <a:moveTo>
                      <a:pt x="3810" y="204470"/>
                    </a:moveTo>
                    <a:cubicBezTo>
                      <a:pt x="74930" y="11430"/>
                      <a:pt x="82550" y="6350"/>
                      <a:pt x="92710" y="3810"/>
                    </a:cubicBezTo>
                    <a:cubicBezTo>
                      <a:pt x="101600" y="0"/>
                      <a:pt x="114300" y="0"/>
                      <a:pt x="124460" y="3810"/>
                    </a:cubicBezTo>
                    <a:cubicBezTo>
                      <a:pt x="133350" y="6350"/>
                      <a:pt x="143510" y="13970"/>
                      <a:pt x="149860" y="22860"/>
                    </a:cubicBezTo>
                    <a:cubicBezTo>
                      <a:pt x="154940" y="31750"/>
                      <a:pt x="160020" y="43180"/>
                      <a:pt x="158750" y="53340"/>
                    </a:cubicBezTo>
                    <a:cubicBezTo>
                      <a:pt x="156210" y="66040"/>
                      <a:pt x="146050" y="86360"/>
                      <a:pt x="134620" y="93980"/>
                    </a:cubicBezTo>
                    <a:cubicBezTo>
                      <a:pt x="121920" y="101600"/>
                      <a:pt x="99060" y="101600"/>
                      <a:pt x="87630" y="96520"/>
                    </a:cubicBezTo>
                    <a:cubicBezTo>
                      <a:pt x="77470" y="92710"/>
                      <a:pt x="68580" y="83820"/>
                      <a:pt x="63500" y="74930"/>
                    </a:cubicBezTo>
                    <a:cubicBezTo>
                      <a:pt x="59690" y="66040"/>
                      <a:pt x="57150" y="53340"/>
                      <a:pt x="58420" y="43180"/>
                    </a:cubicBezTo>
                    <a:cubicBezTo>
                      <a:pt x="59690" y="33020"/>
                      <a:pt x="66040" y="21590"/>
                      <a:pt x="73660" y="15240"/>
                    </a:cubicBezTo>
                    <a:cubicBezTo>
                      <a:pt x="81280" y="7620"/>
                      <a:pt x="92710" y="2540"/>
                      <a:pt x="102870" y="1270"/>
                    </a:cubicBezTo>
                    <a:cubicBezTo>
                      <a:pt x="113030" y="0"/>
                      <a:pt x="125730" y="1270"/>
                      <a:pt x="134620" y="7620"/>
                    </a:cubicBezTo>
                    <a:cubicBezTo>
                      <a:pt x="144780" y="15240"/>
                      <a:pt x="156210" y="29210"/>
                      <a:pt x="158750" y="48260"/>
                    </a:cubicBezTo>
                    <a:cubicBezTo>
                      <a:pt x="163830" y="87630"/>
                      <a:pt x="118110" y="201930"/>
                      <a:pt x="100330" y="236220"/>
                    </a:cubicBezTo>
                    <a:cubicBezTo>
                      <a:pt x="92710" y="251460"/>
                      <a:pt x="87630" y="259080"/>
                      <a:pt x="77470" y="264160"/>
                    </a:cubicBezTo>
                    <a:cubicBezTo>
                      <a:pt x="67310" y="269240"/>
                      <a:pt x="53340" y="273050"/>
                      <a:pt x="41910" y="270510"/>
                    </a:cubicBezTo>
                    <a:cubicBezTo>
                      <a:pt x="29210" y="266700"/>
                      <a:pt x="11430" y="252730"/>
                      <a:pt x="5080" y="240030"/>
                    </a:cubicBezTo>
                    <a:cubicBezTo>
                      <a:pt x="0" y="229870"/>
                      <a:pt x="3810" y="204470"/>
                      <a:pt x="3810" y="2044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5" id="45"/>
            <p:cNvGrpSpPr/>
            <p:nvPr/>
          </p:nvGrpSpPr>
          <p:grpSpPr>
            <a:xfrm rot="0">
              <a:off x="158750" y="443230"/>
              <a:ext cx="403860" cy="233680"/>
              <a:chOff x="0" y="0"/>
              <a:chExt cx="403860" cy="23368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48260" y="49530"/>
                <a:ext cx="306070" cy="135890"/>
              </a:xfrm>
              <a:custGeom>
                <a:avLst/>
                <a:gdLst/>
                <a:ahLst/>
                <a:cxnLst/>
                <a:rect r="r" b="b" t="t" l="l"/>
                <a:pathLst>
                  <a:path h="135890" w="306070">
                    <a:moveTo>
                      <a:pt x="66040" y="1270"/>
                    </a:moveTo>
                    <a:cubicBezTo>
                      <a:pt x="302260" y="57150"/>
                      <a:pt x="304800" y="76200"/>
                      <a:pt x="304800" y="88900"/>
                    </a:cubicBezTo>
                    <a:cubicBezTo>
                      <a:pt x="303530" y="100330"/>
                      <a:pt x="297180" y="110490"/>
                      <a:pt x="290830" y="118110"/>
                    </a:cubicBezTo>
                    <a:cubicBezTo>
                      <a:pt x="283210" y="125730"/>
                      <a:pt x="271780" y="130810"/>
                      <a:pt x="261620" y="133350"/>
                    </a:cubicBezTo>
                    <a:cubicBezTo>
                      <a:pt x="251460" y="134620"/>
                      <a:pt x="238760" y="133350"/>
                      <a:pt x="229870" y="127000"/>
                    </a:cubicBezTo>
                    <a:cubicBezTo>
                      <a:pt x="218440" y="120650"/>
                      <a:pt x="205740" y="100330"/>
                      <a:pt x="203200" y="87630"/>
                    </a:cubicBezTo>
                    <a:cubicBezTo>
                      <a:pt x="201930" y="77470"/>
                      <a:pt x="205740" y="64770"/>
                      <a:pt x="210820" y="55880"/>
                    </a:cubicBezTo>
                    <a:cubicBezTo>
                      <a:pt x="215900" y="48260"/>
                      <a:pt x="226060" y="39370"/>
                      <a:pt x="236220" y="35560"/>
                    </a:cubicBezTo>
                    <a:cubicBezTo>
                      <a:pt x="248920" y="31750"/>
                      <a:pt x="271780" y="34290"/>
                      <a:pt x="283210" y="41910"/>
                    </a:cubicBezTo>
                    <a:cubicBezTo>
                      <a:pt x="292100" y="46990"/>
                      <a:pt x="299720" y="57150"/>
                      <a:pt x="302260" y="67310"/>
                    </a:cubicBezTo>
                    <a:cubicBezTo>
                      <a:pt x="306070" y="77470"/>
                      <a:pt x="304800" y="90170"/>
                      <a:pt x="302260" y="99060"/>
                    </a:cubicBezTo>
                    <a:cubicBezTo>
                      <a:pt x="298450" y="109220"/>
                      <a:pt x="290830" y="119380"/>
                      <a:pt x="281940" y="125730"/>
                    </a:cubicBezTo>
                    <a:cubicBezTo>
                      <a:pt x="273050" y="130810"/>
                      <a:pt x="266700" y="132080"/>
                      <a:pt x="251460" y="133350"/>
                    </a:cubicBezTo>
                    <a:cubicBezTo>
                      <a:pt x="212090" y="135890"/>
                      <a:pt x="77470" y="115570"/>
                      <a:pt x="39370" y="100330"/>
                    </a:cubicBezTo>
                    <a:cubicBezTo>
                      <a:pt x="24130" y="93980"/>
                      <a:pt x="16510" y="87630"/>
                      <a:pt x="10160" y="78740"/>
                    </a:cubicBezTo>
                    <a:cubicBezTo>
                      <a:pt x="3810" y="69850"/>
                      <a:pt x="0" y="54610"/>
                      <a:pt x="2540" y="43180"/>
                    </a:cubicBezTo>
                    <a:cubicBezTo>
                      <a:pt x="5080" y="30480"/>
                      <a:pt x="19050" y="11430"/>
                      <a:pt x="30480" y="5080"/>
                    </a:cubicBezTo>
                    <a:cubicBezTo>
                      <a:pt x="40640" y="0"/>
                      <a:pt x="66040" y="1270"/>
                      <a:pt x="66040" y="12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TextBox 47" id="47"/>
          <p:cNvSpPr txBox="true"/>
          <p:nvPr/>
        </p:nvSpPr>
        <p:spPr>
          <a:xfrm rot="0">
            <a:off x="12370243" y="7418098"/>
            <a:ext cx="526284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Improve Patient Satisfaction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221184" y="4961605"/>
            <a:ext cx="5200920" cy="467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Increase Financial Performance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7211125" y="6996140"/>
            <a:ext cx="421957" cy="507682"/>
            <a:chOff x="0" y="0"/>
            <a:chExt cx="562610" cy="676910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114300" y="179070"/>
              <a:ext cx="415290" cy="312420"/>
              <a:chOff x="0" y="0"/>
              <a:chExt cx="415290" cy="31242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46990" y="48260"/>
                <a:ext cx="31750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317500">
                    <a:moveTo>
                      <a:pt x="26670" y="119380"/>
                    </a:moveTo>
                    <a:cubicBezTo>
                      <a:pt x="278130" y="0"/>
                      <a:pt x="285750" y="3810"/>
                      <a:pt x="294640" y="10160"/>
                    </a:cubicBezTo>
                    <a:cubicBezTo>
                      <a:pt x="304800" y="17780"/>
                      <a:pt x="314960" y="36830"/>
                      <a:pt x="316230" y="49530"/>
                    </a:cubicBezTo>
                    <a:cubicBezTo>
                      <a:pt x="317500" y="59690"/>
                      <a:pt x="312420" y="71120"/>
                      <a:pt x="307340" y="78740"/>
                    </a:cubicBezTo>
                    <a:cubicBezTo>
                      <a:pt x="300990" y="87630"/>
                      <a:pt x="290830" y="93980"/>
                      <a:pt x="281940" y="96520"/>
                    </a:cubicBezTo>
                    <a:cubicBezTo>
                      <a:pt x="271780" y="100330"/>
                      <a:pt x="260350" y="99060"/>
                      <a:pt x="250190" y="96520"/>
                    </a:cubicBezTo>
                    <a:cubicBezTo>
                      <a:pt x="241300" y="92710"/>
                      <a:pt x="231140" y="85090"/>
                      <a:pt x="226060" y="76200"/>
                    </a:cubicBezTo>
                    <a:cubicBezTo>
                      <a:pt x="220980" y="64770"/>
                      <a:pt x="218440" y="43180"/>
                      <a:pt x="223520" y="30480"/>
                    </a:cubicBezTo>
                    <a:cubicBezTo>
                      <a:pt x="226060" y="21590"/>
                      <a:pt x="234950" y="12700"/>
                      <a:pt x="243840" y="7620"/>
                    </a:cubicBezTo>
                    <a:cubicBezTo>
                      <a:pt x="252730" y="3810"/>
                      <a:pt x="264160" y="0"/>
                      <a:pt x="274320" y="2540"/>
                    </a:cubicBezTo>
                    <a:cubicBezTo>
                      <a:pt x="287020" y="5080"/>
                      <a:pt x="304800" y="17780"/>
                      <a:pt x="311150" y="29210"/>
                    </a:cubicBezTo>
                    <a:cubicBezTo>
                      <a:pt x="316230" y="38100"/>
                      <a:pt x="317500" y="50800"/>
                      <a:pt x="314960" y="59690"/>
                    </a:cubicBezTo>
                    <a:cubicBezTo>
                      <a:pt x="313690" y="69850"/>
                      <a:pt x="309880" y="76200"/>
                      <a:pt x="299720" y="86360"/>
                    </a:cubicBezTo>
                    <a:cubicBezTo>
                      <a:pt x="269240" y="116840"/>
                      <a:pt x="116840" y="194310"/>
                      <a:pt x="73660" y="207010"/>
                    </a:cubicBezTo>
                    <a:cubicBezTo>
                      <a:pt x="57150" y="212090"/>
                      <a:pt x="49530" y="214630"/>
                      <a:pt x="38100" y="212090"/>
                    </a:cubicBezTo>
                    <a:cubicBezTo>
                      <a:pt x="27940" y="209550"/>
                      <a:pt x="15240" y="201930"/>
                      <a:pt x="8890" y="191770"/>
                    </a:cubicBezTo>
                    <a:cubicBezTo>
                      <a:pt x="2540" y="180340"/>
                      <a:pt x="0" y="157480"/>
                      <a:pt x="3810" y="146050"/>
                    </a:cubicBezTo>
                    <a:cubicBezTo>
                      <a:pt x="6350" y="134620"/>
                      <a:pt x="26670" y="119380"/>
                      <a:pt x="26670" y="11938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2" id="52"/>
            <p:cNvGrpSpPr/>
            <p:nvPr/>
          </p:nvGrpSpPr>
          <p:grpSpPr>
            <a:xfrm rot="0">
              <a:off x="0" y="0"/>
              <a:ext cx="256540" cy="370840"/>
              <a:chOff x="0" y="0"/>
              <a:chExt cx="256540" cy="37084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46990" y="49530"/>
                <a:ext cx="163830" cy="273050"/>
              </a:xfrm>
              <a:custGeom>
                <a:avLst/>
                <a:gdLst/>
                <a:ahLst/>
                <a:cxnLst/>
                <a:rect r="r" b="b" t="t" l="l"/>
                <a:pathLst>
                  <a:path h="273050" w="163830">
                    <a:moveTo>
                      <a:pt x="3810" y="204470"/>
                    </a:moveTo>
                    <a:cubicBezTo>
                      <a:pt x="74930" y="11430"/>
                      <a:pt x="82550" y="6350"/>
                      <a:pt x="92710" y="3810"/>
                    </a:cubicBezTo>
                    <a:cubicBezTo>
                      <a:pt x="101600" y="0"/>
                      <a:pt x="114300" y="0"/>
                      <a:pt x="124460" y="3810"/>
                    </a:cubicBezTo>
                    <a:cubicBezTo>
                      <a:pt x="133350" y="6350"/>
                      <a:pt x="143510" y="13970"/>
                      <a:pt x="149860" y="22860"/>
                    </a:cubicBezTo>
                    <a:cubicBezTo>
                      <a:pt x="154940" y="31750"/>
                      <a:pt x="160020" y="43180"/>
                      <a:pt x="158750" y="53340"/>
                    </a:cubicBezTo>
                    <a:cubicBezTo>
                      <a:pt x="156210" y="66040"/>
                      <a:pt x="146050" y="86360"/>
                      <a:pt x="134620" y="93980"/>
                    </a:cubicBezTo>
                    <a:cubicBezTo>
                      <a:pt x="121920" y="101600"/>
                      <a:pt x="99060" y="101600"/>
                      <a:pt x="87630" y="96520"/>
                    </a:cubicBezTo>
                    <a:cubicBezTo>
                      <a:pt x="77470" y="92710"/>
                      <a:pt x="68580" y="83820"/>
                      <a:pt x="63500" y="74930"/>
                    </a:cubicBezTo>
                    <a:cubicBezTo>
                      <a:pt x="59690" y="66040"/>
                      <a:pt x="57150" y="53340"/>
                      <a:pt x="58420" y="43180"/>
                    </a:cubicBezTo>
                    <a:cubicBezTo>
                      <a:pt x="59690" y="33020"/>
                      <a:pt x="66040" y="21590"/>
                      <a:pt x="73660" y="15240"/>
                    </a:cubicBezTo>
                    <a:cubicBezTo>
                      <a:pt x="81280" y="7620"/>
                      <a:pt x="92710" y="2540"/>
                      <a:pt x="102870" y="1270"/>
                    </a:cubicBezTo>
                    <a:cubicBezTo>
                      <a:pt x="113030" y="0"/>
                      <a:pt x="125730" y="1270"/>
                      <a:pt x="134620" y="7620"/>
                    </a:cubicBezTo>
                    <a:cubicBezTo>
                      <a:pt x="144780" y="15240"/>
                      <a:pt x="156210" y="29210"/>
                      <a:pt x="158750" y="48260"/>
                    </a:cubicBezTo>
                    <a:cubicBezTo>
                      <a:pt x="163830" y="87630"/>
                      <a:pt x="118110" y="201930"/>
                      <a:pt x="100330" y="236220"/>
                    </a:cubicBezTo>
                    <a:cubicBezTo>
                      <a:pt x="92710" y="251460"/>
                      <a:pt x="87630" y="259080"/>
                      <a:pt x="77470" y="264160"/>
                    </a:cubicBezTo>
                    <a:cubicBezTo>
                      <a:pt x="67310" y="269240"/>
                      <a:pt x="53340" y="273050"/>
                      <a:pt x="41910" y="270510"/>
                    </a:cubicBezTo>
                    <a:cubicBezTo>
                      <a:pt x="29210" y="266700"/>
                      <a:pt x="11430" y="252730"/>
                      <a:pt x="5080" y="240030"/>
                    </a:cubicBezTo>
                    <a:cubicBezTo>
                      <a:pt x="0" y="229870"/>
                      <a:pt x="3810" y="204470"/>
                      <a:pt x="3810" y="2044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4" id="54"/>
            <p:cNvGrpSpPr/>
            <p:nvPr/>
          </p:nvGrpSpPr>
          <p:grpSpPr>
            <a:xfrm rot="0">
              <a:off x="158750" y="443230"/>
              <a:ext cx="403860" cy="233680"/>
              <a:chOff x="0" y="0"/>
              <a:chExt cx="403860" cy="23368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48260" y="49530"/>
                <a:ext cx="306070" cy="135890"/>
              </a:xfrm>
              <a:custGeom>
                <a:avLst/>
                <a:gdLst/>
                <a:ahLst/>
                <a:cxnLst/>
                <a:rect r="r" b="b" t="t" l="l"/>
                <a:pathLst>
                  <a:path h="135890" w="306070">
                    <a:moveTo>
                      <a:pt x="66040" y="1270"/>
                    </a:moveTo>
                    <a:cubicBezTo>
                      <a:pt x="302260" y="57150"/>
                      <a:pt x="304800" y="76200"/>
                      <a:pt x="304800" y="88900"/>
                    </a:cubicBezTo>
                    <a:cubicBezTo>
                      <a:pt x="303530" y="100330"/>
                      <a:pt x="297180" y="110490"/>
                      <a:pt x="290830" y="118110"/>
                    </a:cubicBezTo>
                    <a:cubicBezTo>
                      <a:pt x="283210" y="125730"/>
                      <a:pt x="271780" y="130810"/>
                      <a:pt x="261620" y="133350"/>
                    </a:cubicBezTo>
                    <a:cubicBezTo>
                      <a:pt x="251460" y="134620"/>
                      <a:pt x="238760" y="133350"/>
                      <a:pt x="229870" y="127000"/>
                    </a:cubicBezTo>
                    <a:cubicBezTo>
                      <a:pt x="218440" y="120650"/>
                      <a:pt x="205740" y="100330"/>
                      <a:pt x="203200" y="87630"/>
                    </a:cubicBezTo>
                    <a:cubicBezTo>
                      <a:pt x="201930" y="77470"/>
                      <a:pt x="205740" y="64770"/>
                      <a:pt x="210820" y="55880"/>
                    </a:cubicBezTo>
                    <a:cubicBezTo>
                      <a:pt x="215900" y="48260"/>
                      <a:pt x="226060" y="39370"/>
                      <a:pt x="236220" y="35560"/>
                    </a:cubicBezTo>
                    <a:cubicBezTo>
                      <a:pt x="248920" y="31750"/>
                      <a:pt x="271780" y="34290"/>
                      <a:pt x="283210" y="41910"/>
                    </a:cubicBezTo>
                    <a:cubicBezTo>
                      <a:pt x="292100" y="46990"/>
                      <a:pt x="299720" y="57150"/>
                      <a:pt x="302260" y="67310"/>
                    </a:cubicBezTo>
                    <a:cubicBezTo>
                      <a:pt x="306070" y="77470"/>
                      <a:pt x="304800" y="90170"/>
                      <a:pt x="302260" y="99060"/>
                    </a:cubicBezTo>
                    <a:cubicBezTo>
                      <a:pt x="298450" y="109220"/>
                      <a:pt x="290830" y="119380"/>
                      <a:pt x="281940" y="125730"/>
                    </a:cubicBezTo>
                    <a:cubicBezTo>
                      <a:pt x="273050" y="130810"/>
                      <a:pt x="266700" y="132080"/>
                      <a:pt x="251460" y="133350"/>
                    </a:cubicBezTo>
                    <a:cubicBezTo>
                      <a:pt x="212090" y="135890"/>
                      <a:pt x="77470" y="115570"/>
                      <a:pt x="39370" y="100330"/>
                    </a:cubicBezTo>
                    <a:cubicBezTo>
                      <a:pt x="24130" y="93980"/>
                      <a:pt x="16510" y="87630"/>
                      <a:pt x="10160" y="78740"/>
                    </a:cubicBezTo>
                    <a:cubicBezTo>
                      <a:pt x="3810" y="69850"/>
                      <a:pt x="0" y="54610"/>
                      <a:pt x="2540" y="43180"/>
                    </a:cubicBezTo>
                    <a:cubicBezTo>
                      <a:pt x="5080" y="30480"/>
                      <a:pt x="19050" y="11430"/>
                      <a:pt x="30480" y="5080"/>
                    </a:cubicBezTo>
                    <a:cubicBezTo>
                      <a:pt x="40640" y="0"/>
                      <a:pt x="66040" y="1270"/>
                      <a:pt x="66040" y="12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56" id="56"/>
          <p:cNvGrpSpPr/>
          <p:nvPr/>
        </p:nvGrpSpPr>
        <p:grpSpPr>
          <a:xfrm rot="0">
            <a:off x="12221184" y="7116155"/>
            <a:ext cx="461010" cy="387668"/>
            <a:chOff x="0" y="0"/>
            <a:chExt cx="614680" cy="516890"/>
          </a:xfrm>
        </p:grpSpPr>
        <p:grpSp>
          <p:nvGrpSpPr>
            <p:cNvPr name="Group 57" id="57"/>
            <p:cNvGrpSpPr/>
            <p:nvPr/>
          </p:nvGrpSpPr>
          <p:grpSpPr>
            <a:xfrm rot="0">
              <a:off x="87630" y="0"/>
              <a:ext cx="350520" cy="389890"/>
              <a:chOff x="0" y="0"/>
              <a:chExt cx="350520" cy="38989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46990" y="49530"/>
                <a:ext cx="254000" cy="290830"/>
              </a:xfrm>
              <a:custGeom>
                <a:avLst/>
                <a:gdLst/>
                <a:ahLst/>
                <a:cxnLst/>
                <a:rect r="r" b="b" t="t" l="l"/>
                <a:pathLst>
                  <a:path h="290830" w="254000">
                    <a:moveTo>
                      <a:pt x="160020" y="269240"/>
                    </a:moveTo>
                    <a:cubicBezTo>
                      <a:pt x="0" y="46990"/>
                      <a:pt x="3810" y="38100"/>
                      <a:pt x="7620" y="29210"/>
                    </a:cubicBezTo>
                    <a:cubicBezTo>
                      <a:pt x="12700" y="20320"/>
                      <a:pt x="20320" y="10160"/>
                      <a:pt x="30480" y="6350"/>
                    </a:cubicBezTo>
                    <a:cubicBezTo>
                      <a:pt x="43180" y="1270"/>
                      <a:pt x="66040" y="1270"/>
                      <a:pt x="77470" y="7620"/>
                    </a:cubicBezTo>
                    <a:cubicBezTo>
                      <a:pt x="87630" y="11430"/>
                      <a:pt x="95250" y="21590"/>
                      <a:pt x="99060" y="30480"/>
                    </a:cubicBezTo>
                    <a:cubicBezTo>
                      <a:pt x="102870" y="40640"/>
                      <a:pt x="104140" y="53340"/>
                      <a:pt x="101600" y="62230"/>
                    </a:cubicBezTo>
                    <a:cubicBezTo>
                      <a:pt x="99060" y="72390"/>
                      <a:pt x="93980" y="83820"/>
                      <a:pt x="85090" y="90170"/>
                    </a:cubicBezTo>
                    <a:cubicBezTo>
                      <a:pt x="73660" y="97790"/>
                      <a:pt x="52070" y="102870"/>
                      <a:pt x="39370" y="99060"/>
                    </a:cubicBezTo>
                    <a:cubicBezTo>
                      <a:pt x="25400" y="95250"/>
                      <a:pt x="10160" y="77470"/>
                      <a:pt x="5080" y="66040"/>
                    </a:cubicBezTo>
                    <a:cubicBezTo>
                      <a:pt x="1270" y="55880"/>
                      <a:pt x="2540" y="43180"/>
                      <a:pt x="6350" y="34290"/>
                    </a:cubicBezTo>
                    <a:cubicBezTo>
                      <a:pt x="8890" y="24130"/>
                      <a:pt x="17780" y="13970"/>
                      <a:pt x="25400" y="8890"/>
                    </a:cubicBezTo>
                    <a:cubicBezTo>
                      <a:pt x="34290" y="3810"/>
                      <a:pt x="46990" y="0"/>
                      <a:pt x="57150" y="1270"/>
                    </a:cubicBezTo>
                    <a:cubicBezTo>
                      <a:pt x="67310" y="1270"/>
                      <a:pt x="74930" y="3810"/>
                      <a:pt x="86360" y="13970"/>
                    </a:cubicBezTo>
                    <a:cubicBezTo>
                      <a:pt x="120650" y="39370"/>
                      <a:pt x="222250" y="168910"/>
                      <a:pt x="242570" y="208280"/>
                    </a:cubicBezTo>
                    <a:cubicBezTo>
                      <a:pt x="250190" y="223520"/>
                      <a:pt x="254000" y="231140"/>
                      <a:pt x="251460" y="243840"/>
                    </a:cubicBezTo>
                    <a:cubicBezTo>
                      <a:pt x="250190" y="256540"/>
                      <a:pt x="237490" y="275590"/>
                      <a:pt x="226060" y="283210"/>
                    </a:cubicBezTo>
                    <a:cubicBezTo>
                      <a:pt x="215900" y="289560"/>
                      <a:pt x="201930" y="290830"/>
                      <a:pt x="190500" y="288290"/>
                    </a:cubicBezTo>
                    <a:cubicBezTo>
                      <a:pt x="179070" y="285750"/>
                      <a:pt x="160020" y="269240"/>
                      <a:pt x="160020" y="26924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311150"/>
              <a:ext cx="316230" cy="205740"/>
              <a:chOff x="0" y="0"/>
              <a:chExt cx="316230" cy="20574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49530" y="45720"/>
                <a:ext cx="220980" cy="109220"/>
              </a:xfrm>
              <a:custGeom>
                <a:avLst/>
                <a:gdLst/>
                <a:ahLst/>
                <a:cxnLst/>
                <a:rect r="r" b="b" t="t" l="l"/>
                <a:pathLst>
                  <a:path h="109220" w="220980">
                    <a:moveTo>
                      <a:pt x="166370" y="107950"/>
                    </a:moveTo>
                    <a:cubicBezTo>
                      <a:pt x="6350" y="87630"/>
                      <a:pt x="0" y="68580"/>
                      <a:pt x="1270" y="53340"/>
                    </a:cubicBezTo>
                    <a:cubicBezTo>
                      <a:pt x="1270" y="39370"/>
                      <a:pt x="15240" y="20320"/>
                      <a:pt x="26670" y="11430"/>
                    </a:cubicBezTo>
                    <a:cubicBezTo>
                      <a:pt x="35560" y="5080"/>
                      <a:pt x="48260" y="3810"/>
                      <a:pt x="58420" y="5080"/>
                    </a:cubicBezTo>
                    <a:cubicBezTo>
                      <a:pt x="68580" y="6350"/>
                      <a:pt x="81280" y="10160"/>
                      <a:pt x="88900" y="19050"/>
                    </a:cubicBezTo>
                    <a:cubicBezTo>
                      <a:pt x="97790" y="29210"/>
                      <a:pt x="105410" y="52070"/>
                      <a:pt x="104140" y="64770"/>
                    </a:cubicBezTo>
                    <a:cubicBezTo>
                      <a:pt x="102870" y="76200"/>
                      <a:pt x="96520" y="87630"/>
                      <a:pt x="88900" y="93980"/>
                    </a:cubicBezTo>
                    <a:cubicBezTo>
                      <a:pt x="81280" y="101600"/>
                      <a:pt x="69850" y="107950"/>
                      <a:pt x="58420" y="107950"/>
                    </a:cubicBezTo>
                    <a:cubicBezTo>
                      <a:pt x="45720" y="109220"/>
                      <a:pt x="22860" y="101600"/>
                      <a:pt x="12700" y="90170"/>
                    </a:cubicBezTo>
                    <a:cubicBezTo>
                      <a:pt x="3810" y="80010"/>
                      <a:pt x="0" y="55880"/>
                      <a:pt x="2540" y="43180"/>
                    </a:cubicBezTo>
                    <a:cubicBezTo>
                      <a:pt x="5080" y="31750"/>
                      <a:pt x="12700" y="21590"/>
                      <a:pt x="21590" y="15240"/>
                    </a:cubicBezTo>
                    <a:cubicBezTo>
                      <a:pt x="30480" y="8890"/>
                      <a:pt x="39370" y="6350"/>
                      <a:pt x="53340" y="5080"/>
                    </a:cubicBezTo>
                    <a:cubicBezTo>
                      <a:pt x="78740" y="0"/>
                      <a:pt x="139700" y="0"/>
                      <a:pt x="166370" y="5080"/>
                    </a:cubicBezTo>
                    <a:cubicBezTo>
                      <a:pt x="181610" y="7620"/>
                      <a:pt x="193040" y="8890"/>
                      <a:pt x="200660" y="17780"/>
                    </a:cubicBezTo>
                    <a:cubicBezTo>
                      <a:pt x="210820" y="29210"/>
                      <a:pt x="220980" y="59690"/>
                      <a:pt x="214630" y="74930"/>
                    </a:cubicBezTo>
                    <a:cubicBezTo>
                      <a:pt x="209550" y="90170"/>
                      <a:pt x="166370" y="107950"/>
                      <a:pt x="166370" y="10795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1" id="61"/>
            <p:cNvGrpSpPr/>
            <p:nvPr/>
          </p:nvGrpSpPr>
          <p:grpSpPr>
            <a:xfrm rot="0">
              <a:off x="367030" y="33020"/>
              <a:ext cx="247650" cy="312420"/>
              <a:chOff x="0" y="0"/>
              <a:chExt cx="247650" cy="31242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46990" y="48260"/>
                <a:ext cx="15113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151130">
                    <a:moveTo>
                      <a:pt x="5080" y="140970"/>
                    </a:moveTo>
                    <a:cubicBezTo>
                      <a:pt x="83820" y="0"/>
                      <a:pt x="95250" y="1270"/>
                      <a:pt x="105410" y="2540"/>
                    </a:cubicBezTo>
                    <a:cubicBezTo>
                      <a:pt x="115570" y="3810"/>
                      <a:pt x="128270" y="8890"/>
                      <a:pt x="134620" y="16510"/>
                    </a:cubicBezTo>
                    <a:cubicBezTo>
                      <a:pt x="143510" y="26670"/>
                      <a:pt x="151130" y="49530"/>
                      <a:pt x="148590" y="63500"/>
                    </a:cubicBezTo>
                    <a:cubicBezTo>
                      <a:pt x="147320" y="73660"/>
                      <a:pt x="142240" y="85090"/>
                      <a:pt x="133350" y="91440"/>
                    </a:cubicBezTo>
                    <a:cubicBezTo>
                      <a:pt x="121920" y="100330"/>
                      <a:pt x="99060" y="106680"/>
                      <a:pt x="86360" y="102870"/>
                    </a:cubicBezTo>
                    <a:cubicBezTo>
                      <a:pt x="72390" y="100330"/>
                      <a:pt x="55880" y="83820"/>
                      <a:pt x="49530" y="71120"/>
                    </a:cubicBezTo>
                    <a:cubicBezTo>
                      <a:pt x="45720" y="60960"/>
                      <a:pt x="45720" y="48260"/>
                      <a:pt x="49530" y="38100"/>
                    </a:cubicBezTo>
                    <a:cubicBezTo>
                      <a:pt x="52070" y="27940"/>
                      <a:pt x="58420" y="16510"/>
                      <a:pt x="68580" y="11430"/>
                    </a:cubicBezTo>
                    <a:cubicBezTo>
                      <a:pt x="80010" y="3810"/>
                      <a:pt x="102870" y="1270"/>
                      <a:pt x="116840" y="5080"/>
                    </a:cubicBezTo>
                    <a:cubicBezTo>
                      <a:pt x="127000" y="7620"/>
                      <a:pt x="135890" y="16510"/>
                      <a:pt x="142240" y="25400"/>
                    </a:cubicBezTo>
                    <a:cubicBezTo>
                      <a:pt x="147320" y="34290"/>
                      <a:pt x="151130" y="43180"/>
                      <a:pt x="149860" y="57150"/>
                    </a:cubicBezTo>
                    <a:cubicBezTo>
                      <a:pt x="147320" y="85090"/>
                      <a:pt x="119380" y="156210"/>
                      <a:pt x="100330" y="181610"/>
                    </a:cubicBezTo>
                    <a:cubicBezTo>
                      <a:pt x="88900" y="196850"/>
                      <a:pt x="76200" y="208280"/>
                      <a:pt x="63500" y="212090"/>
                    </a:cubicBezTo>
                    <a:cubicBezTo>
                      <a:pt x="52070" y="214630"/>
                      <a:pt x="36830" y="212090"/>
                      <a:pt x="26670" y="205740"/>
                    </a:cubicBezTo>
                    <a:cubicBezTo>
                      <a:pt x="17780" y="200660"/>
                      <a:pt x="7620" y="187960"/>
                      <a:pt x="3810" y="177800"/>
                    </a:cubicBezTo>
                    <a:cubicBezTo>
                      <a:pt x="0" y="166370"/>
                      <a:pt x="5080" y="140970"/>
                      <a:pt x="5080" y="1409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TextBox 63" id="63"/>
          <p:cNvSpPr txBox="true"/>
          <p:nvPr/>
        </p:nvSpPr>
        <p:spPr>
          <a:xfrm rot="0">
            <a:off x="17422103" y="9614889"/>
            <a:ext cx="483999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14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844355" y="5705171"/>
            <a:ext cx="14599291" cy="9163657"/>
          </a:xfrm>
          <a:custGeom>
            <a:avLst/>
            <a:gdLst/>
            <a:ahLst/>
            <a:cxnLst/>
            <a:rect r="r" b="b" t="t" l="l"/>
            <a:pathLst>
              <a:path h="9163657" w="14599291">
                <a:moveTo>
                  <a:pt x="14599290" y="0"/>
                </a:moveTo>
                <a:lnTo>
                  <a:pt x="0" y="0"/>
                </a:lnTo>
                <a:lnTo>
                  <a:pt x="0" y="9163658"/>
                </a:lnTo>
                <a:lnTo>
                  <a:pt x="14599290" y="9163658"/>
                </a:lnTo>
                <a:lnTo>
                  <a:pt x="14599290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38390" y="606533"/>
            <a:ext cx="1828678" cy="1399770"/>
          </a:xfrm>
          <a:custGeom>
            <a:avLst/>
            <a:gdLst/>
            <a:ahLst/>
            <a:cxnLst/>
            <a:rect r="r" b="b" t="t" l="l"/>
            <a:pathLst>
              <a:path h="1399770" w="1828678">
                <a:moveTo>
                  <a:pt x="0" y="0"/>
                </a:moveTo>
                <a:lnTo>
                  <a:pt x="1828678" y="0"/>
                </a:lnTo>
                <a:lnTo>
                  <a:pt x="1828678" y="1399770"/>
                </a:lnTo>
                <a:lnTo>
                  <a:pt x="0" y="1399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11183" y="1365591"/>
            <a:ext cx="627698" cy="634365"/>
            <a:chOff x="0" y="0"/>
            <a:chExt cx="836930" cy="8458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5720" y="48260"/>
              <a:ext cx="746760" cy="748030"/>
            </a:xfrm>
            <a:custGeom>
              <a:avLst/>
              <a:gdLst/>
              <a:ahLst/>
              <a:cxnLst/>
              <a:rect r="r" b="b" t="t" l="l"/>
              <a:pathLst>
                <a:path h="748030" w="746760">
                  <a:moveTo>
                    <a:pt x="541020" y="712470"/>
                  </a:moveTo>
                  <a:cubicBezTo>
                    <a:pt x="17780" y="205740"/>
                    <a:pt x="15240" y="201930"/>
                    <a:pt x="10160" y="186690"/>
                  </a:cubicBezTo>
                  <a:cubicBezTo>
                    <a:pt x="3810" y="163830"/>
                    <a:pt x="0" y="124460"/>
                    <a:pt x="8890" y="99060"/>
                  </a:cubicBezTo>
                  <a:cubicBezTo>
                    <a:pt x="16510" y="72390"/>
                    <a:pt x="38100" y="44450"/>
                    <a:pt x="59690" y="27940"/>
                  </a:cubicBezTo>
                  <a:cubicBezTo>
                    <a:pt x="82550" y="11430"/>
                    <a:pt x="116840" y="1270"/>
                    <a:pt x="143510" y="2540"/>
                  </a:cubicBezTo>
                  <a:cubicBezTo>
                    <a:pt x="171450" y="3810"/>
                    <a:pt x="207010" y="20320"/>
                    <a:pt x="226060" y="33020"/>
                  </a:cubicBezTo>
                  <a:cubicBezTo>
                    <a:pt x="240030" y="43180"/>
                    <a:pt x="247650" y="52070"/>
                    <a:pt x="255270" y="66040"/>
                  </a:cubicBezTo>
                  <a:cubicBezTo>
                    <a:pt x="266700" y="87630"/>
                    <a:pt x="275590" y="128270"/>
                    <a:pt x="275590" y="151130"/>
                  </a:cubicBezTo>
                  <a:cubicBezTo>
                    <a:pt x="275590" y="168910"/>
                    <a:pt x="273050" y="180340"/>
                    <a:pt x="265430" y="194310"/>
                  </a:cubicBezTo>
                  <a:cubicBezTo>
                    <a:pt x="254000" y="215900"/>
                    <a:pt x="229870" y="246380"/>
                    <a:pt x="205740" y="259080"/>
                  </a:cubicBezTo>
                  <a:cubicBezTo>
                    <a:pt x="181610" y="273050"/>
                    <a:pt x="143510" y="276860"/>
                    <a:pt x="120650" y="275590"/>
                  </a:cubicBezTo>
                  <a:cubicBezTo>
                    <a:pt x="102870" y="274320"/>
                    <a:pt x="91440" y="270510"/>
                    <a:pt x="77470" y="261620"/>
                  </a:cubicBezTo>
                  <a:cubicBezTo>
                    <a:pt x="57150" y="250190"/>
                    <a:pt x="27940" y="224790"/>
                    <a:pt x="16510" y="199390"/>
                  </a:cubicBezTo>
                  <a:cubicBezTo>
                    <a:pt x="3810" y="175260"/>
                    <a:pt x="0" y="139700"/>
                    <a:pt x="5080" y="113030"/>
                  </a:cubicBezTo>
                  <a:cubicBezTo>
                    <a:pt x="10160" y="86360"/>
                    <a:pt x="27940" y="55880"/>
                    <a:pt x="48260" y="36830"/>
                  </a:cubicBezTo>
                  <a:cubicBezTo>
                    <a:pt x="69850" y="19050"/>
                    <a:pt x="105410" y="6350"/>
                    <a:pt x="129540" y="2540"/>
                  </a:cubicBezTo>
                  <a:cubicBezTo>
                    <a:pt x="146050" y="0"/>
                    <a:pt x="157480" y="1270"/>
                    <a:pt x="173990" y="6350"/>
                  </a:cubicBezTo>
                  <a:cubicBezTo>
                    <a:pt x="195580" y="13970"/>
                    <a:pt x="214630" y="27940"/>
                    <a:pt x="246380" y="54610"/>
                  </a:cubicBezTo>
                  <a:cubicBezTo>
                    <a:pt x="337820" y="129540"/>
                    <a:pt x="645160" y="457200"/>
                    <a:pt x="708660" y="537210"/>
                  </a:cubicBezTo>
                  <a:cubicBezTo>
                    <a:pt x="726440" y="560070"/>
                    <a:pt x="734060" y="566420"/>
                    <a:pt x="739140" y="585470"/>
                  </a:cubicBezTo>
                  <a:cubicBezTo>
                    <a:pt x="745490" y="609600"/>
                    <a:pt x="746760" y="646430"/>
                    <a:pt x="736600" y="671830"/>
                  </a:cubicBezTo>
                  <a:cubicBezTo>
                    <a:pt x="726440" y="695960"/>
                    <a:pt x="698500" y="722630"/>
                    <a:pt x="676910" y="734060"/>
                  </a:cubicBezTo>
                  <a:cubicBezTo>
                    <a:pt x="659130" y="744220"/>
                    <a:pt x="641350" y="748030"/>
                    <a:pt x="621030" y="746760"/>
                  </a:cubicBezTo>
                  <a:cubicBezTo>
                    <a:pt x="595630" y="744220"/>
                    <a:pt x="541020" y="712470"/>
                    <a:pt x="541020" y="71247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8018878" y="1276056"/>
            <a:ext cx="296228" cy="615315"/>
            <a:chOff x="0" y="0"/>
            <a:chExt cx="394970" cy="8204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8260" y="49530"/>
              <a:ext cx="311150" cy="722630"/>
            </a:xfrm>
            <a:custGeom>
              <a:avLst/>
              <a:gdLst/>
              <a:ahLst/>
              <a:cxnLst/>
              <a:rect r="r" b="b" t="t" l="l"/>
              <a:pathLst>
                <a:path h="722630" w="311150">
                  <a:moveTo>
                    <a:pt x="66040" y="626110"/>
                  </a:moveTo>
                  <a:cubicBezTo>
                    <a:pt x="2540" y="208280"/>
                    <a:pt x="11430" y="87630"/>
                    <a:pt x="33020" y="48260"/>
                  </a:cubicBezTo>
                  <a:cubicBezTo>
                    <a:pt x="40640" y="31750"/>
                    <a:pt x="49530" y="27940"/>
                    <a:pt x="63500" y="20320"/>
                  </a:cubicBezTo>
                  <a:cubicBezTo>
                    <a:pt x="83820" y="10160"/>
                    <a:pt x="118110" y="0"/>
                    <a:pt x="143510" y="2540"/>
                  </a:cubicBezTo>
                  <a:cubicBezTo>
                    <a:pt x="168910" y="5080"/>
                    <a:pt x="199390" y="19050"/>
                    <a:pt x="218440" y="36830"/>
                  </a:cubicBezTo>
                  <a:cubicBezTo>
                    <a:pt x="237490" y="53340"/>
                    <a:pt x="252730" y="82550"/>
                    <a:pt x="257810" y="107950"/>
                  </a:cubicBezTo>
                  <a:cubicBezTo>
                    <a:pt x="261620" y="133350"/>
                    <a:pt x="256540" y="166370"/>
                    <a:pt x="245110" y="189230"/>
                  </a:cubicBezTo>
                  <a:cubicBezTo>
                    <a:pt x="232410" y="212090"/>
                    <a:pt x="204470" y="234950"/>
                    <a:pt x="185420" y="246380"/>
                  </a:cubicBezTo>
                  <a:cubicBezTo>
                    <a:pt x="172720" y="254000"/>
                    <a:pt x="161290" y="256540"/>
                    <a:pt x="146050" y="257810"/>
                  </a:cubicBezTo>
                  <a:cubicBezTo>
                    <a:pt x="124460" y="257810"/>
                    <a:pt x="85090" y="250190"/>
                    <a:pt x="66040" y="240030"/>
                  </a:cubicBezTo>
                  <a:cubicBezTo>
                    <a:pt x="52070" y="233680"/>
                    <a:pt x="43180" y="226060"/>
                    <a:pt x="34290" y="214630"/>
                  </a:cubicBezTo>
                  <a:cubicBezTo>
                    <a:pt x="20320" y="196850"/>
                    <a:pt x="6350" y="160020"/>
                    <a:pt x="2540" y="138430"/>
                  </a:cubicBezTo>
                  <a:cubicBezTo>
                    <a:pt x="0" y="123190"/>
                    <a:pt x="1270" y="111760"/>
                    <a:pt x="7620" y="96520"/>
                  </a:cubicBezTo>
                  <a:cubicBezTo>
                    <a:pt x="13970" y="76200"/>
                    <a:pt x="31750" y="44450"/>
                    <a:pt x="52070" y="29210"/>
                  </a:cubicBezTo>
                  <a:cubicBezTo>
                    <a:pt x="72390" y="12700"/>
                    <a:pt x="107950" y="3810"/>
                    <a:pt x="129540" y="1270"/>
                  </a:cubicBezTo>
                  <a:cubicBezTo>
                    <a:pt x="146050" y="0"/>
                    <a:pt x="156210" y="2540"/>
                    <a:pt x="171450" y="7620"/>
                  </a:cubicBezTo>
                  <a:cubicBezTo>
                    <a:pt x="191770" y="16510"/>
                    <a:pt x="222250" y="35560"/>
                    <a:pt x="236220" y="57150"/>
                  </a:cubicBezTo>
                  <a:cubicBezTo>
                    <a:pt x="251460" y="78740"/>
                    <a:pt x="260350" y="110490"/>
                    <a:pt x="259080" y="135890"/>
                  </a:cubicBezTo>
                  <a:cubicBezTo>
                    <a:pt x="257810" y="161290"/>
                    <a:pt x="227330" y="210820"/>
                    <a:pt x="229870" y="212090"/>
                  </a:cubicBezTo>
                  <a:cubicBezTo>
                    <a:pt x="231140" y="213360"/>
                    <a:pt x="243840" y="182880"/>
                    <a:pt x="250190" y="185420"/>
                  </a:cubicBezTo>
                  <a:cubicBezTo>
                    <a:pt x="273050" y="191770"/>
                    <a:pt x="311150" y="562610"/>
                    <a:pt x="294640" y="636270"/>
                  </a:cubicBezTo>
                  <a:cubicBezTo>
                    <a:pt x="289560" y="661670"/>
                    <a:pt x="280670" y="670560"/>
                    <a:pt x="266700" y="684530"/>
                  </a:cubicBezTo>
                  <a:cubicBezTo>
                    <a:pt x="248920" y="701040"/>
                    <a:pt x="217170" y="717550"/>
                    <a:pt x="190500" y="720090"/>
                  </a:cubicBezTo>
                  <a:cubicBezTo>
                    <a:pt x="165100" y="722630"/>
                    <a:pt x="132080" y="712470"/>
                    <a:pt x="110490" y="695960"/>
                  </a:cubicBezTo>
                  <a:cubicBezTo>
                    <a:pt x="90170" y="680720"/>
                    <a:pt x="66040" y="626110"/>
                    <a:pt x="66040" y="6261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7420708" y="2020911"/>
            <a:ext cx="592455" cy="303847"/>
            <a:chOff x="0" y="0"/>
            <a:chExt cx="789940" cy="4051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8260" y="48260"/>
              <a:ext cx="692150" cy="309880"/>
            </a:xfrm>
            <a:custGeom>
              <a:avLst/>
              <a:gdLst/>
              <a:ahLst/>
              <a:cxnLst/>
              <a:rect r="r" b="b" t="t" l="l"/>
              <a:pathLst>
                <a:path h="309880" w="692150">
                  <a:moveTo>
                    <a:pt x="553720" y="278130"/>
                  </a:moveTo>
                  <a:cubicBezTo>
                    <a:pt x="351790" y="256540"/>
                    <a:pt x="271780" y="250190"/>
                    <a:pt x="234950" y="262890"/>
                  </a:cubicBezTo>
                  <a:cubicBezTo>
                    <a:pt x="214630" y="270510"/>
                    <a:pt x="210820" y="288290"/>
                    <a:pt x="191770" y="294640"/>
                  </a:cubicBezTo>
                  <a:cubicBezTo>
                    <a:pt x="170180" y="303530"/>
                    <a:pt x="133350" y="309880"/>
                    <a:pt x="106680" y="303530"/>
                  </a:cubicBezTo>
                  <a:cubicBezTo>
                    <a:pt x="80010" y="297180"/>
                    <a:pt x="49530" y="275590"/>
                    <a:pt x="33020" y="259080"/>
                  </a:cubicBezTo>
                  <a:cubicBezTo>
                    <a:pt x="21590" y="246380"/>
                    <a:pt x="16510" y="234950"/>
                    <a:pt x="11430" y="220980"/>
                  </a:cubicBezTo>
                  <a:cubicBezTo>
                    <a:pt x="6350" y="207010"/>
                    <a:pt x="1270" y="194310"/>
                    <a:pt x="2540" y="177800"/>
                  </a:cubicBezTo>
                  <a:cubicBezTo>
                    <a:pt x="3810" y="154940"/>
                    <a:pt x="10160" y="118110"/>
                    <a:pt x="26670" y="95250"/>
                  </a:cubicBezTo>
                  <a:cubicBezTo>
                    <a:pt x="41910" y="73660"/>
                    <a:pt x="69850" y="52070"/>
                    <a:pt x="95250" y="44450"/>
                  </a:cubicBezTo>
                  <a:cubicBezTo>
                    <a:pt x="120650" y="35560"/>
                    <a:pt x="158750" y="39370"/>
                    <a:pt x="181610" y="45720"/>
                  </a:cubicBezTo>
                  <a:cubicBezTo>
                    <a:pt x="196850" y="49530"/>
                    <a:pt x="207010" y="54610"/>
                    <a:pt x="219710" y="66040"/>
                  </a:cubicBezTo>
                  <a:cubicBezTo>
                    <a:pt x="236220" y="81280"/>
                    <a:pt x="260350" y="111760"/>
                    <a:pt x="266700" y="137160"/>
                  </a:cubicBezTo>
                  <a:cubicBezTo>
                    <a:pt x="274320" y="163830"/>
                    <a:pt x="271780" y="198120"/>
                    <a:pt x="261620" y="223520"/>
                  </a:cubicBezTo>
                  <a:cubicBezTo>
                    <a:pt x="251460" y="248920"/>
                    <a:pt x="228600" y="274320"/>
                    <a:pt x="205740" y="288290"/>
                  </a:cubicBezTo>
                  <a:cubicBezTo>
                    <a:pt x="181610" y="302260"/>
                    <a:pt x="148590" y="309880"/>
                    <a:pt x="120650" y="306070"/>
                  </a:cubicBezTo>
                  <a:cubicBezTo>
                    <a:pt x="93980" y="303530"/>
                    <a:pt x="63500" y="288290"/>
                    <a:pt x="43180" y="269240"/>
                  </a:cubicBezTo>
                  <a:cubicBezTo>
                    <a:pt x="24130" y="250190"/>
                    <a:pt x="8890" y="215900"/>
                    <a:pt x="3810" y="193040"/>
                  </a:cubicBezTo>
                  <a:cubicBezTo>
                    <a:pt x="0" y="176530"/>
                    <a:pt x="0" y="165100"/>
                    <a:pt x="3810" y="148590"/>
                  </a:cubicBezTo>
                  <a:cubicBezTo>
                    <a:pt x="10160" y="127000"/>
                    <a:pt x="29210" y="93980"/>
                    <a:pt x="45720" y="73660"/>
                  </a:cubicBezTo>
                  <a:cubicBezTo>
                    <a:pt x="59690" y="55880"/>
                    <a:pt x="71120" y="43180"/>
                    <a:pt x="93980" y="31750"/>
                  </a:cubicBezTo>
                  <a:cubicBezTo>
                    <a:pt x="132080" y="13970"/>
                    <a:pt x="207010" y="6350"/>
                    <a:pt x="264160" y="2540"/>
                  </a:cubicBezTo>
                  <a:cubicBezTo>
                    <a:pt x="322580" y="0"/>
                    <a:pt x="383540" y="7620"/>
                    <a:pt x="441960" y="15240"/>
                  </a:cubicBezTo>
                  <a:cubicBezTo>
                    <a:pt x="501650" y="22860"/>
                    <a:pt x="575310" y="27940"/>
                    <a:pt x="617220" y="49530"/>
                  </a:cubicBezTo>
                  <a:cubicBezTo>
                    <a:pt x="645160" y="63500"/>
                    <a:pt x="666750" y="86360"/>
                    <a:pt x="678180" y="106680"/>
                  </a:cubicBezTo>
                  <a:cubicBezTo>
                    <a:pt x="688340" y="124460"/>
                    <a:pt x="692150" y="143510"/>
                    <a:pt x="690880" y="162560"/>
                  </a:cubicBezTo>
                  <a:cubicBezTo>
                    <a:pt x="688340" y="186690"/>
                    <a:pt x="674370" y="222250"/>
                    <a:pt x="657860" y="241300"/>
                  </a:cubicBezTo>
                  <a:cubicBezTo>
                    <a:pt x="645160" y="256540"/>
                    <a:pt x="627380" y="266700"/>
                    <a:pt x="610870" y="273050"/>
                  </a:cubicBezTo>
                  <a:cubicBezTo>
                    <a:pt x="593090" y="278130"/>
                    <a:pt x="553720" y="278130"/>
                    <a:pt x="553720" y="27813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7053237" y="2744257"/>
            <a:ext cx="10820593" cy="130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Data Science Goals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38390" y="2497508"/>
            <a:ext cx="6514847" cy="7789492"/>
          </a:xfrm>
          <a:custGeom>
            <a:avLst/>
            <a:gdLst/>
            <a:ahLst/>
            <a:cxnLst/>
            <a:rect r="r" b="b" t="t" l="l"/>
            <a:pathLst>
              <a:path h="7789492" w="6514847">
                <a:moveTo>
                  <a:pt x="0" y="0"/>
                </a:moveTo>
                <a:lnTo>
                  <a:pt x="6514847" y="0"/>
                </a:lnTo>
                <a:lnTo>
                  <a:pt x="6514847" y="7789492"/>
                </a:lnTo>
                <a:lnTo>
                  <a:pt x="0" y="7789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10724955">
            <a:off x="16627189" y="4946938"/>
            <a:ext cx="627698" cy="634365"/>
            <a:chOff x="0" y="0"/>
            <a:chExt cx="836930" cy="8458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5720" y="48260"/>
              <a:ext cx="746760" cy="748030"/>
            </a:xfrm>
            <a:custGeom>
              <a:avLst/>
              <a:gdLst/>
              <a:ahLst/>
              <a:cxnLst/>
              <a:rect r="r" b="b" t="t" l="l"/>
              <a:pathLst>
                <a:path h="748030" w="746760">
                  <a:moveTo>
                    <a:pt x="541020" y="712470"/>
                  </a:moveTo>
                  <a:cubicBezTo>
                    <a:pt x="17780" y="205740"/>
                    <a:pt x="15240" y="201930"/>
                    <a:pt x="10160" y="186690"/>
                  </a:cubicBezTo>
                  <a:cubicBezTo>
                    <a:pt x="3810" y="163830"/>
                    <a:pt x="0" y="124460"/>
                    <a:pt x="8890" y="99060"/>
                  </a:cubicBezTo>
                  <a:cubicBezTo>
                    <a:pt x="16510" y="72390"/>
                    <a:pt x="38100" y="44450"/>
                    <a:pt x="59690" y="27940"/>
                  </a:cubicBezTo>
                  <a:cubicBezTo>
                    <a:pt x="82550" y="11430"/>
                    <a:pt x="116840" y="1270"/>
                    <a:pt x="143510" y="2540"/>
                  </a:cubicBezTo>
                  <a:cubicBezTo>
                    <a:pt x="171450" y="3810"/>
                    <a:pt x="207010" y="20320"/>
                    <a:pt x="226060" y="33020"/>
                  </a:cubicBezTo>
                  <a:cubicBezTo>
                    <a:pt x="240030" y="43180"/>
                    <a:pt x="247650" y="52070"/>
                    <a:pt x="255270" y="66040"/>
                  </a:cubicBezTo>
                  <a:cubicBezTo>
                    <a:pt x="266700" y="87630"/>
                    <a:pt x="275590" y="128270"/>
                    <a:pt x="275590" y="151130"/>
                  </a:cubicBezTo>
                  <a:cubicBezTo>
                    <a:pt x="275590" y="168910"/>
                    <a:pt x="273050" y="180340"/>
                    <a:pt x="265430" y="194310"/>
                  </a:cubicBezTo>
                  <a:cubicBezTo>
                    <a:pt x="254000" y="215900"/>
                    <a:pt x="229870" y="246380"/>
                    <a:pt x="205740" y="259080"/>
                  </a:cubicBezTo>
                  <a:cubicBezTo>
                    <a:pt x="181610" y="273050"/>
                    <a:pt x="143510" y="276860"/>
                    <a:pt x="120650" y="275590"/>
                  </a:cubicBezTo>
                  <a:cubicBezTo>
                    <a:pt x="102870" y="274320"/>
                    <a:pt x="91440" y="270510"/>
                    <a:pt x="77470" y="261620"/>
                  </a:cubicBezTo>
                  <a:cubicBezTo>
                    <a:pt x="57150" y="250190"/>
                    <a:pt x="27940" y="224790"/>
                    <a:pt x="16510" y="199390"/>
                  </a:cubicBezTo>
                  <a:cubicBezTo>
                    <a:pt x="3810" y="175260"/>
                    <a:pt x="0" y="139700"/>
                    <a:pt x="5080" y="113030"/>
                  </a:cubicBezTo>
                  <a:cubicBezTo>
                    <a:pt x="10160" y="86360"/>
                    <a:pt x="27940" y="55880"/>
                    <a:pt x="48260" y="36830"/>
                  </a:cubicBezTo>
                  <a:cubicBezTo>
                    <a:pt x="69850" y="19050"/>
                    <a:pt x="105410" y="6350"/>
                    <a:pt x="129540" y="2540"/>
                  </a:cubicBezTo>
                  <a:cubicBezTo>
                    <a:pt x="146050" y="0"/>
                    <a:pt x="157480" y="1270"/>
                    <a:pt x="173990" y="6350"/>
                  </a:cubicBezTo>
                  <a:cubicBezTo>
                    <a:pt x="195580" y="13970"/>
                    <a:pt x="214630" y="27940"/>
                    <a:pt x="246380" y="54610"/>
                  </a:cubicBezTo>
                  <a:cubicBezTo>
                    <a:pt x="337820" y="129540"/>
                    <a:pt x="645160" y="457200"/>
                    <a:pt x="708660" y="537210"/>
                  </a:cubicBezTo>
                  <a:cubicBezTo>
                    <a:pt x="726440" y="560070"/>
                    <a:pt x="734060" y="566420"/>
                    <a:pt x="739140" y="585470"/>
                  </a:cubicBezTo>
                  <a:cubicBezTo>
                    <a:pt x="745490" y="609600"/>
                    <a:pt x="746760" y="646430"/>
                    <a:pt x="736600" y="671830"/>
                  </a:cubicBezTo>
                  <a:cubicBezTo>
                    <a:pt x="726440" y="695960"/>
                    <a:pt x="698500" y="722630"/>
                    <a:pt x="676910" y="734060"/>
                  </a:cubicBezTo>
                  <a:cubicBezTo>
                    <a:pt x="659130" y="744220"/>
                    <a:pt x="641350" y="748030"/>
                    <a:pt x="621030" y="746760"/>
                  </a:cubicBezTo>
                  <a:cubicBezTo>
                    <a:pt x="595630" y="744220"/>
                    <a:pt x="541020" y="712470"/>
                    <a:pt x="541020" y="71247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-10724955">
            <a:off x="16348907" y="5045852"/>
            <a:ext cx="296228" cy="615315"/>
            <a:chOff x="0" y="0"/>
            <a:chExt cx="394970" cy="8204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8260" y="49530"/>
              <a:ext cx="311150" cy="722630"/>
            </a:xfrm>
            <a:custGeom>
              <a:avLst/>
              <a:gdLst/>
              <a:ahLst/>
              <a:cxnLst/>
              <a:rect r="r" b="b" t="t" l="l"/>
              <a:pathLst>
                <a:path h="722630" w="311150">
                  <a:moveTo>
                    <a:pt x="66040" y="626110"/>
                  </a:moveTo>
                  <a:cubicBezTo>
                    <a:pt x="2540" y="208280"/>
                    <a:pt x="11430" y="87630"/>
                    <a:pt x="33020" y="48260"/>
                  </a:cubicBezTo>
                  <a:cubicBezTo>
                    <a:pt x="40640" y="31750"/>
                    <a:pt x="49530" y="27940"/>
                    <a:pt x="63500" y="20320"/>
                  </a:cubicBezTo>
                  <a:cubicBezTo>
                    <a:pt x="83820" y="10160"/>
                    <a:pt x="118110" y="0"/>
                    <a:pt x="143510" y="2540"/>
                  </a:cubicBezTo>
                  <a:cubicBezTo>
                    <a:pt x="168910" y="5080"/>
                    <a:pt x="199390" y="19050"/>
                    <a:pt x="218440" y="36830"/>
                  </a:cubicBezTo>
                  <a:cubicBezTo>
                    <a:pt x="237490" y="53340"/>
                    <a:pt x="252730" y="82550"/>
                    <a:pt x="257810" y="107950"/>
                  </a:cubicBezTo>
                  <a:cubicBezTo>
                    <a:pt x="261620" y="133350"/>
                    <a:pt x="256540" y="166370"/>
                    <a:pt x="245110" y="189230"/>
                  </a:cubicBezTo>
                  <a:cubicBezTo>
                    <a:pt x="232410" y="212090"/>
                    <a:pt x="204470" y="234950"/>
                    <a:pt x="185420" y="246380"/>
                  </a:cubicBezTo>
                  <a:cubicBezTo>
                    <a:pt x="172720" y="254000"/>
                    <a:pt x="161290" y="256540"/>
                    <a:pt x="146050" y="257810"/>
                  </a:cubicBezTo>
                  <a:cubicBezTo>
                    <a:pt x="124460" y="257810"/>
                    <a:pt x="85090" y="250190"/>
                    <a:pt x="66040" y="240030"/>
                  </a:cubicBezTo>
                  <a:cubicBezTo>
                    <a:pt x="52070" y="233680"/>
                    <a:pt x="43180" y="226060"/>
                    <a:pt x="34290" y="214630"/>
                  </a:cubicBezTo>
                  <a:cubicBezTo>
                    <a:pt x="20320" y="196850"/>
                    <a:pt x="6350" y="160020"/>
                    <a:pt x="2540" y="138430"/>
                  </a:cubicBezTo>
                  <a:cubicBezTo>
                    <a:pt x="0" y="123190"/>
                    <a:pt x="1270" y="111760"/>
                    <a:pt x="7620" y="96520"/>
                  </a:cubicBezTo>
                  <a:cubicBezTo>
                    <a:pt x="13970" y="76200"/>
                    <a:pt x="31750" y="44450"/>
                    <a:pt x="52070" y="29210"/>
                  </a:cubicBezTo>
                  <a:cubicBezTo>
                    <a:pt x="72390" y="12700"/>
                    <a:pt x="107950" y="3810"/>
                    <a:pt x="129540" y="1270"/>
                  </a:cubicBezTo>
                  <a:cubicBezTo>
                    <a:pt x="146050" y="0"/>
                    <a:pt x="156210" y="2540"/>
                    <a:pt x="171450" y="7620"/>
                  </a:cubicBezTo>
                  <a:cubicBezTo>
                    <a:pt x="191770" y="16510"/>
                    <a:pt x="222250" y="35560"/>
                    <a:pt x="236220" y="57150"/>
                  </a:cubicBezTo>
                  <a:cubicBezTo>
                    <a:pt x="251460" y="78740"/>
                    <a:pt x="260350" y="110490"/>
                    <a:pt x="259080" y="135890"/>
                  </a:cubicBezTo>
                  <a:cubicBezTo>
                    <a:pt x="257810" y="161290"/>
                    <a:pt x="227330" y="210820"/>
                    <a:pt x="229870" y="212090"/>
                  </a:cubicBezTo>
                  <a:cubicBezTo>
                    <a:pt x="231140" y="213360"/>
                    <a:pt x="243840" y="182880"/>
                    <a:pt x="250190" y="185420"/>
                  </a:cubicBezTo>
                  <a:cubicBezTo>
                    <a:pt x="273050" y="191770"/>
                    <a:pt x="311150" y="562610"/>
                    <a:pt x="294640" y="636270"/>
                  </a:cubicBezTo>
                  <a:cubicBezTo>
                    <a:pt x="289560" y="661670"/>
                    <a:pt x="280670" y="670560"/>
                    <a:pt x="266700" y="684530"/>
                  </a:cubicBezTo>
                  <a:cubicBezTo>
                    <a:pt x="248920" y="701040"/>
                    <a:pt x="217170" y="717550"/>
                    <a:pt x="190500" y="720090"/>
                  </a:cubicBezTo>
                  <a:cubicBezTo>
                    <a:pt x="165100" y="722630"/>
                    <a:pt x="132080" y="712470"/>
                    <a:pt x="110490" y="695960"/>
                  </a:cubicBezTo>
                  <a:cubicBezTo>
                    <a:pt x="90170" y="680720"/>
                    <a:pt x="66040" y="626110"/>
                    <a:pt x="66040" y="6261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-10724955">
            <a:off x="16663602" y="4622429"/>
            <a:ext cx="592455" cy="303847"/>
            <a:chOff x="0" y="0"/>
            <a:chExt cx="789940" cy="4051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8260" y="48260"/>
              <a:ext cx="692150" cy="309880"/>
            </a:xfrm>
            <a:custGeom>
              <a:avLst/>
              <a:gdLst/>
              <a:ahLst/>
              <a:cxnLst/>
              <a:rect r="r" b="b" t="t" l="l"/>
              <a:pathLst>
                <a:path h="309880" w="692150">
                  <a:moveTo>
                    <a:pt x="553720" y="278130"/>
                  </a:moveTo>
                  <a:cubicBezTo>
                    <a:pt x="351790" y="256540"/>
                    <a:pt x="271780" y="250190"/>
                    <a:pt x="234950" y="262890"/>
                  </a:cubicBezTo>
                  <a:cubicBezTo>
                    <a:pt x="214630" y="270510"/>
                    <a:pt x="210820" y="288290"/>
                    <a:pt x="191770" y="294640"/>
                  </a:cubicBezTo>
                  <a:cubicBezTo>
                    <a:pt x="170180" y="303530"/>
                    <a:pt x="133350" y="309880"/>
                    <a:pt x="106680" y="303530"/>
                  </a:cubicBezTo>
                  <a:cubicBezTo>
                    <a:pt x="80010" y="297180"/>
                    <a:pt x="49530" y="275590"/>
                    <a:pt x="33020" y="259080"/>
                  </a:cubicBezTo>
                  <a:cubicBezTo>
                    <a:pt x="21590" y="246380"/>
                    <a:pt x="16510" y="234950"/>
                    <a:pt x="11430" y="220980"/>
                  </a:cubicBezTo>
                  <a:cubicBezTo>
                    <a:pt x="6350" y="207010"/>
                    <a:pt x="1270" y="194310"/>
                    <a:pt x="2540" y="177800"/>
                  </a:cubicBezTo>
                  <a:cubicBezTo>
                    <a:pt x="3810" y="154940"/>
                    <a:pt x="10160" y="118110"/>
                    <a:pt x="26670" y="95250"/>
                  </a:cubicBezTo>
                  <a:cubicBezTo>
                    <a:pt x="41910" y="73660"/>
                    <a:pt x="69850" y="52070"/>
                    <a:pt x="95250" y="44450"/>
                  </a:cubicBezTo>
                  <a:cubicBezTo>
                    <a:pt x="120650" y="35560"/>
                    <a:pt x="158750" y="39370"/>
                    <a:pt x="181610" y="45720"/>
                  </a:cubicBezTo>
                  <a:cubicBezTo>
                    <a:pt x="196850" y="49530"/>
                    <a:pt x="207010" y="54610"/>
                    <a:pt x="219710" y="66040"/>
                  </a:cubicBezTo>
                  <a:cubicBezTo>
                    <a:pt x="236220" y="81280"/>
                    <a:pt x="260350" y="111760"/>
                    <a:pt x="266700" y="137160"/>
                  </a:cubicBezTo>
                  <a:cubicBezTo>
                    <a:pt x="274320" y="163830"/>
                    <a:pt x="271780" y="198120"/>
                    <a:pt x="261620" y="223520"/>
                  </a:cubicBezTo>
                  <a:cubicBezTo>
                    <a:pt x="251460" y="248920"/>
                    <a:pt x="228600" y="274320"/>
                    <a:pt x="205740" y="288290"/>
                  </a:cubicBezTo>
                  <a:cubicBezTo>
                    <a:pt x="181610" y="302260"/>
                    <a:pt x="148590" y="309880"/>
                    <a:pt x="120650" y="306070"/>
                  </a:cubicBezTo>
                  <a:cubicBezTo>
                    <a:pt x="93980" y="303530"/>
                    <a:pt x="63500" y="288290"/>
                    <a:pt x="43180" y="269240"/>
                  </a:cubicBezTo>
                  <a:cubicBezTo>
                    <a:pt x="24130" y="250190"/>
                    <a:pt x="8890" y="215900"/>
                    <a:pt x="3810" y="193040"/>
                  </a:cubicBezTo>
                  <a:cubicBezTo>
                    <a:pt x="0" y="176530"/>
                    <a:pt x="0" y="165100"/>
                    <a:pt x="3810" y="148590"/>
                  </a:cubicBezTo>
                  <a:cubicBezTo>
                    <a:pt x="10160" y="127000"/>
                    <a:pt x="29210" y="93980"/>
                    <a:pt x="45720" y="73660"/>
                  </a:cubicBezTo>
                  <a:cubicBezTo>
                    <a:pt x="59690" y="55880"/>
                    <a:pt x="71120" y="43180"/>
                    <a:pt x="93980" y="31750"/>
                  </a:cubicBezTo>
                  <a:cubicBezTo>
                    <a:pt x="132080" y="13970"/>
                    <a:pt x="207010" y="6350"/>
                    <a:pt x="264160" y="2540"/>
                  </a:cubicBezTo>
                  <a:cubicBezTo>
                    <a:pt x="322580" y="0"/>
                    <a:pt x="383540" y="7620"/>
                    <a:pt x="441960" y="15240"/>
                  </a:cubicBezTo>
                  <a:cubicBezTo>
                    <a:pt x="501650" y="22860"/>
                    <a:pt x="575310" y="27940"/>
                    <a:pt x="617220" y="49530"/>
                  </a:cubicBezTo>
                  <a:cubicBezTo>
                    <a:pt x="645160" y="63500"/>
                    <a:pt x="666750" y="86360"/>
                    <a:pt x="678180" y="106680"/>
                  </a:cubicBezTo>
                  <a:cubicBezTo>
                    <a:pt x="688340" y="124460"/>
                    <a:pt x="692150" y="143510"/>
                    <a:pt x="690880" y="162560"/>
                  </a:cubicBezTo>
                  <a:cubicBezTo>
                    <a:pt x="688340" y="186690"/>
                    <a:pt x="674370" y="222250"/>
                    <a:pt x="657860" y="241300"/>
                  </a:cubicBezTo>
                  <a:cubicBezTo>
                    <a:pt x="645160" y="256540"/>
                    <a:pt x="627380" y="266700"/>
                    <a:pt x="610870" y="273050"/>
                  </a:cubicBezTo>
                  <a:cubicBezTo>
                    <a:pt x="593090" y="278130"/>
                    <a:pt x="553720" y="278130"/>
                    <a:pt x="553720" y="27813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41338">
            <a:off x="-62490" y="5711789"/>
            <a:ext cx="6118350" cy="3840355"/>
          </a:xfrm>
          <a:custGeom>
            <a:avLst/>
            <a:gdLst/>
            <a:ahLst/>
            <a:cxnLst/>
            <a:rect r="r" b="b" t="t" l="l"/>
            <a:pathLst>
              <a:path h="3840355" w="6118350">
                <a:moveTo>
                  <a:pt x="6118350" y="0"/>
                </a:moveTo>
                <a:lnTo>
                  <a:pt x="0" y="0"/>
                </a:lnTo>
                <a:lnTo>
                  <a:pt x="0" y="3840355"/>
                </a:lnTo>
                <a:lnTo>
                  <a:pt x="6118350" y="3840355"/>
                </a:lnTo>
                <a:lnTo>
                  <a:pt x="61183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0479" y="6649444"/>
            <a:ext cx="439748" cy="1965045"/>
            <a:chOff x="0" y="0"/>
            <a:chExt cx="889000" cy="39725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260" y="49530"/>
              <a:ext cx="792480" cy="3872230"/>
            </a:xfrm>
            <a:custGeom>
              <a:avLst/>
              <a:gdLst/>
              <a:ahLst/>
              <a:cxnLst/>
              <a:rect r="r" b="b" t="t" l="l"/>
              <a:pathLst>
                <a:path h="3872230" w="792480">
                  <a:moveTo>
                    <a:pt x="267970" y="81280"/>
                  </a:moveTo>
                  <a:cubicBezTo>
                    <a:pt x="240030" y="612140"/>
                    <a:pt x="190500" y="855980"/>
                    <a:pt x="177800" y="993140"/>
                  </a:cubicBezTo>
                  <a:cubicBezTo>
                    <a:pt x="170180" y="1075690"/>
                    <a:pt x="172720" y="1104900"/>
                    <a:pt x="170180" y="1191260"/>
                  </a:cubicBezTo>
                  <a:cubicBezTo>
                    <a:pt x="163830" y="1353820"/>
                    <a:pt x="152400" y="1731010"/>
                    <a:pt x="152400" y="1897380"/>
                  </a:cubicBezTo>
                  <a:cubicBezTo>
                    <a:pt x="152400" y="1988820"/>
                    <a:pt x="151130" y="2037080"/>
                    <a:pt x="156210" y="2108200"/>
                  </a:cubicBezTo>
                  <a:cubicBezTo>
                    <a:pt x="161290" y="2181860"/>
                    <a:pt x="173990" y="2264410"/>
                    <a:pt x="184150" y="2332990"/>
                  </a:cubicBezTo>
                  <a:cubicBezTo>
                    <a:pt x="193040" y="2390140"/>
                    <a:pt x="200660" y="2435860"/>
                    <a:pt x="213360" y="2491740"/>
                  </a:cubicBezTo>
                  <a:cubicBezTo>
                    <a:pt x="228600" y="2556510"/>
                    <a:pt x="248920" y="2617470"/>
                    <a:pt x="274320" y="2694940"/>
                  </a:cubicBezTo>
                  <a:cubicBezTo>
                    <a:pt x="311150" y="2805430"/>
                    <a:pt x="364490" y="2961640"/>
                    <a:pt x="419100" y="3088640"/>
                  </a:cubicBezTo>
                  <a:cubicBezTo>
                    <a:pt x="471170" y="3213100"/>
                    <a:pt x="534670" y="3337560"/>
                    <a:pt x="596900" y="3448050"/>
                  </a:cubicBezTo>
                  <a:cubicBezTo>
                    <a:pt x="652780" y="3550920"/>
                    <a:pt x="746760" y="3675380"/>
                    <a:pt x="773430" y="3733800"/>
                  </a:cubicBezTo>
                  <a:cubicBezTo>
                    <a:pt x="784860" y="3756660"/>
                    <a:pt x="792480" y="3768090"/>
                    <a:pt x="789940" y="3787140"/>
                  </a:cubicBezTo>
                  <a:cubicBezTo>
                    <a:pt x="787400" y="3808730"/>
                    <a:pt x="767080" y="3844290"/>
                    <a:pt x="749300" y="3858260"/>
                  </a:cubicBezTo>
                  <a:cubicBezTo>
                    <a:pt x="734060" y="3869690"/>
                    <a:pt x="712470" y="3872230"/>
                    <a:pt x="695960" y="3870960"/>
                  </a:cubicBezTo>
                  <a:cubicBezTo>
                    <a:pt x="678180" y="3869690"/>
                    <a:pt x="656590" y="3863340"/>
                    <a:pt x="643890" y="3849370"/>
                  </a:cubicBezTo>
                  <a:cubicBezTo>
                    <a:pt x="628650" y="3832860"/>
                    <a:pt x="612140" y="3796030"/>
                    <a:pt x="615950" y="3771900"/>
                  </a:cubicBezTo>
                  <a:cubicBezTo>
                    <a:pt x="619760" y="3747770"/>
                    <a:pt x="642620" y="3716020"/>
                    <a:pt x="664210" y="3705860"/>
                  </a:cubicBezTo>
                  <a:cubicBezTo>
                    <a:pt x="685800" y="3695700"/>
                    <a:pt x="725170" y="3698240"/>
                    <a:pt x="745490" y="3708400"/>
                  </a:cubicBezTo>
                  <a:cubicBezTo>
                    <a:pt x="763270" y="3716020"/>
                    <a:pt x="775970" y="3733800"/>
                    <a:pt x="783590" y="3750310"/>
                  </a:cubicBezTo>
                  <a:cubicBezTo>
                    <a:pt x="789940" y="3765550"/>
                    <a:pt x="791210" y="3788410"/>
                    <a:pt x="787400" y="3804920"/>
                  </a:cubicBezTo>
                  <a:cubicBezTo>
                    <a:pt x="783590" y="3822700"/>
                    <a:pt x="770890" y="3841750"/>
                    <a:pt x="756920" y="3851910"/>
                  </a:cubicBezTo>
                  <a:cubicBezTo>
                    <a:pt x="742950" y="3863340"/>
                    <a:pt x="722630" y="3870960"/>
                    <a:pt x="704850" y="3870960"/>
                  </a:cubicBezTo>
                  <a:cubicBezTo>
                    <a:pt x="687070" y="3872230"/>
                    <a:pt x="670560" y="3868420"/>
                    <a:pt x="651510" y="3855720"/>
                  </a:cubicBezTo>
                  <a:cubicBezTo>
                    <a:pt x="615950" y="3827780"/>
                    <a:pt x="575310" y="3745230"/>
                    <a:pt x="537210" y="3681730"/>
                  </a:cubicBezTo>
                  <a:cubicBezTo>
                    <a:pt x="491490" y="3606800"/>
                    <a:pt x="443230" y="3522980"/>
                    <a:pt x="400050" y="3434080"/>
                  </a:cubicBezTo>
                  <a:cubicBezTo>
                    <a:pt x="353060" y="3335020"/>
                    <a:pt x="304800" y="3221990"/>
                    <a:pt x="265430" y="3116580"/>
                  </a:cubicBezTo>
                  <a:cubicBezTo>
                    <a:pt x="226060" y="3014980"/>
                    <a:pt x="195580" y="2913380"/>
                    <a:pt x="165100" y="2813050"/>
                  </a:cubicBezTo>
                  <a:cubicBezTo>
                    <a:pt x="134620" y="2713990"/>
                    <a:pt x="106680" y="2623820"/>
                    <a:pt x="82550" y="2517140"/>
                  </a:cubicBezTo>
                  <a:cubicBezTo>
                    <a:pt x="54610" y="2393950"/>
                    <a:pt x="26670" y="2228850"/>
                    <a:pt x="13970" y="2113280"/>
                  </a:cubicBezTo>
                  <a:cubicBezTo>
                    <a:pt x="5080" y="2029460"/>
                    <a:pt x="3810" y="1991360"/>
                    <a:pt x="2540" y="1892300"/>
                  </a:cubicBezTo>
                  <a:cubicBezTo>
                    <a:pt x="0" y="1690370"/>
                    <a:pt x="0" y="1248410"/>
                    <a:pt x="21590" y="971550"/>
                  </a:cubicBezTo>
                  <a:cubicBezTo>
                    <a:pt x="40640" y="740410"/>
                    <a:pt x="99060" y="508000"/>
                    <a:pt x="110490" y="340360"/>
                  </a:cubicBezTo>
                  <a:cubicBezTo>
                    <a:pt x="118110" y="228600"/>
                    <a:pt x="93980" y="114300"/>
                    <a:pt x="109220" y="62230"/>
                  </a:cubicBezTo>
                  <a:cubicBezTo>
                    <a:pt x="116840" y="38100"/>
                    <a:pt x="127000" y="25400"/>
                    <a:pt x="142240" y="15240"/>
                  </a:cubicBezTo>
                  <a:cubicBezTo>
                    <a:pt x="156210" y="5080"/>
                    <a:pt x="179070" y="0"/>
                    <a:pt x="196850" y="1270"/>
                  </a:cubicBezTo>
                  <a:cubicBezTo>
                    <a:pt x="214630" y="3810"/>
                    <a:pt x="236220" y="15240"/>
                    <a:pt x="247650" y="27940"/>
                  </a:cubicBezTo>
                  <a:cubicBezTo>
                    <a:pt x="259080" y="41910"/>
                    <a:pt x="267970" y="81280"/>
                    <a:pt x="267970" y="8128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3963269" y="6387184"/>
            <a:ext cx="1439860" cy="684122"/>
            <a:chOff x="0" y="0"/>
            <a:chExt cx="2910840" cy="13830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6990" y="50800"/>
              <a:ext cx="2815590" cy="1285240"/>
            </a:xfrm>
            <a:custGeom>
              <a:avLst/>
              <a:gdLst/>
              <a:ahLst/>
              <a:cxnLst/>
              <a:rect r="r" b="b" t="t" l="l"/>
              <a:pathLst>
                <a:path h="1285240" w="2815590">
                  <a:moveTo>
                    <a:pt x="90170" y="0"/>
                  </a:moveTo>
                  <a:cubicBezTo>
                    <a:pt x="666750" y="77470"/>
                    <a:pt x="990600" y="139700"/>
                    <a:pt x="1184910" y="186690"/>
                  </a:cubicBezTo>
                  <a:cubicBezTo>
                    <a:pt x="1319530" y="219710"/>
                    <a:pt x="1417320" y="252730"/>
                    <a:pt x="1522730" y="287020"/>
                  </a:cubicBezTo>
                  <a:cubicBezTo>
                    <a:pt x="1619250" y="318770"/>
                    <a:pt x="1715770" y="353060"/>
                    <a:pt x="1795780" y="386080"/>
                  </a:cubicBezTo>
                  <a:cubicBezTo>
                    <a:pt x="1863090" y="412750"/>
                    <a:pt x="1925320" y="441960"/>
                    <a:pt x="1976120" y="467360"/>
                  </a:cubicBezTo>
                  <a:cubicBezTo>
                    <a:pt x="2014220" y="487680"/>
                    <a:pt x="2033270" y="494030"/>
                    <a:pt x="2075180" y="521970"/>
                  </a:cubicBezTo>
                  <a:cubicBezTo>
                    <a:pt x="2160270" y="579120"/>
                    <a:pt x="2352040" y="731520"/>
                    <a:pt x="2440940" y="810260"/>
                  </a:cubicBezTo>
                  <a:cubicBezTo>
                    <a:pt x="2495550" y="858520"/>
                    <a:pt x="2518410" y="891540"/>
                    <a:pt x="2566670" y="937260"/>
                  </a:cubicBezTo>
                  <a:cubicBezTo>
                    <a:pt x="2627630" y="993140"/>
                    <a:pt x="2744470" y="1073150"/>
                    <a:pt x="2782570" y="1117600"/>
                  </a:cubicBezTo>
                  <a:cubicBezTo>
                    <a:pt x="2799080" y="1139190"/>
                    <a:pt x="2807970" y="1151890"/>
                    <a:pt x="2811780" y="1169670"/>
                  </a:cubicBezTo>
                  <a:cubicBezTo>
                    <a:pt x="2815590" y="1188720"/>
                    <a:pt x="2813050" y="1212850"/>
                    <a:pt x="2804160" y="1229360"/>
                  </a:cubicBezTo>
                  <a:cubicBezTo>
                    <a:pt x="2795270" y="1245870"/>
                    <a:pt x="2778760" y="1263650"/>
                    <a:pt x="2762250" y="1271270"/>
                  </a:cubicBezTo>
                  <a:cubicBezTo>
                    <a:pt x="2744470" y="1280160"/>
                    <a:pt x="2721610" y="1283970"/>
                    <a:pt x="2702560" y="1280160"/>
                  </a:cubicBezTo>
                  <a:cubicBezTo>
                    <a:pt x="2683510" y="1276350"/>
                    <a:pt x="2661920" y="1262380"/>
                    <a:pt x="2650490" y="1250950"/>
                  </a:cubicBezTo>
                  <a:cubicBezTo>
                    <a:pt x="2641600" y="1243330"/>
                    <a:pt x="2637790" y="1235710"/>
                    <a:pt x="2633980" y="1225550"/>
                  </a:cubicBezTo>
                  <a:cubicBezTo>
                    <a:pt x="2628900" y="1210310"/>
                    <a:pt x="2625090" y="1183640"/>
                    <a:pt x="2628900" y="1165860"/>
                  </a:cubicBezTo>
                  <a:cubicBezTo>
                    <a:pt x="2633980" y="1146810"/>
                    <a:pt x="2649220" y="1126490"/>
                    <a:pt x="2660650" y="1115060"/>
                  </a:cubicBezTo>
                  <a:cubicBezTo>
                    <a:pt x="2669540" y="1107440"/>
                    <a:pt x="2678430" y="1103630"/>
                    <a:pt x="2687320" y="1099820"/>
                  </a:cubicBezTo>
                  <a:cubicBezTo>
                    <a:pt x="2696210" y="1096010"/>
                    <a:pt x="2705100" y="1093470"/>
                    <a:pt x="2716530" y="1094740"/>
                  </a:cubicBezTo>
                  <a:cubicBezTo>
                    <a:pt x="2733040" y="1094740"/>
                    <a:pt x="2758440" y="1101090"/>
                    <a:pt x="2774950" y="1111250"/>
                  </a:cubicBezTo>
                  <a:cubicBezTo>
                    <a:pt x="2790190" y="1122680"/>
                    <a:pt x="2804160" y="1141730"/>
                    <a:pt x="2809240" y="1160780"/>
                  </a:cubicBezTo>
                  <a:cubicBezTo>
                    <a:pt x="2815590" y="1178560"/>
                    <a:pt x="2811780" y="1203960"/>
                    <a:pt x="2807970" y="1220470"/>
                  </a:cubicBezTo>
                  <a:cubicBezTo>
                    <a:pt x="2805430" y="1230630"/>
                    <a:pt x="2801620" y="1238250"/>
                    <a:pt x="2792730" y="1245870"/>
                  </a:cubicBezTo>
                  <a:cubicBezTo>
                    <a:pt x="2782570" y="1258570"/>
                    <a:pt x="2760980" y="1273810"/>
                    <a:pt x="2743200" y="1278890"/>
                  </a:cubicBezTo>
                  <a:cubicBezTo>
                    <a:pt x="2724150" y="1283970"/>
                    <a:pt x="2710180" y="1285240"/>
                    <a:pt x="2683510" y="1273810"/>
                  </a:cubicBezTo>
                  <a:cubicBezTo>
                    <a:pt x="2583180" y="1231900"/>
                    <a:pt x="2192020" y="836930"/>
                    <a:pt x="2078990" y="744220"/>
                  </a:cubicBezTo>
                  <a:cubicBezTo>
                    <a:pt x="2035810" y="708660"/>
                    <a:pt x="2020570" y="695960"/>
                    <a:pt x="1987550" y="674370"/>
                  </a:cubicBezTo>
                  <a:cubicBezTo>
                    <a:pt x="1948180" y="650240"/>
                    <a:pt x="1911350" y="631190"/>
                    <a:pt x="1858010" y="604520"/>
                  </a:cubicBezTo>
                  <a:cubicBezTo>
                    <a:pt x="1772920" y="562610"/>
                    <a:pt x="1638300" y="501650"/>
                    <a:pt x="1524000" y="458470"/>
                  </a:cubicBezTo>
                  <a:cubicBezTo>
                    <a:pt x="1408430" y="414020"/>
                    <a:pt x="1297940" y="378460"/>
                    <a:pt x="1165860" y="341630"/>
                  </a:cubicBezTo>
                  <a:cubicBezTo>
                    <a:pt x="1010920" y="299720"/>
                    <a:pt x="830580" y="257810"/>
                    <a:pt x="651510" y="226060"/>
                  </a:cubicBezTo>
                  <a:cubicBezTo>
                    <a:pt x="459740" y="191770"/>
                    <a:pt x="132080" y="187960"/>
                    <a:pt x="50800" y="149860"/>
                  </a:cubicBezTo>
                  <a:cubicBezTo>
                    <a:pt x="26670" y="138430"/>
                    <a:pt x="17780" y="128270"/>
                    <a:pt x="10160" y="113030"/>
                  </a:cubicBezTo>
                  <a:cubicBezTo>
                    <a:pt x="2540" y="97790"/>
                    <a:pt x="0" y="73660"/>
                    <a:pt x="3810" y="57150"/>
                  </a:cubicBezTo>
                  <a:cubicBezTo>
                    <a:pt x="8890" y="40640"/>
                    <a:pt x="21590" y="21590"/>
                    <a:pt x="35560" y="12700"/>
                  </a:cubicBezTo>
                  <a:cubicBezTo>
                    <a:pt x="50800" y="2540"/>
                    <a:pt x="90170" y="0"/>
                    <a:pt x="90170" y="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3963269" y="7071306"/>
            <a:ext cx="128155" cy="130040"/>
            <a:chOff x="0" y="0"/>
            <a:chExt cx="259080" cy="2628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3180" y="46990"/>
              <a:ext cx="161290" cy="167640"/>
            </a:xfrm>
            <a:custGeom>
              <a:avLst/>
              <a:gdLst/>
              <a:ahLst/>
              <a:cxnLst/>
              <a:rect r="r" b="b" t="t" l="l"/>
              <a:pathLst>
                <a:path h="167640" w="161290">
                  <a:moveTo>
                    <a:pt x="161290" y="58420"/>
                  </a:moveTo>
                  <a:cubicBezTo>
                    <a:pt x="158750" y="116840"/>
                    <a:pt x="133350" y="147320"/>
                    <a:pt x="116840" y="157480"/>
                  </a:cubicBezTo>
                  <a:cubicBezTo>
                    <a:pt x="104140" y="165100"/>
                    <a:pt x="91440" y="167640"/>
                    <a:pt x="77470" y="165100"/>
                  </a:cubicBezTo>
                  <a:cubicBezTo>
                    <a:pt x="58420" y="161290"/>
                    <a:pt x="24130" y="144780"/>
                    <a:pt x="12700" y="12573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4290"/>
                    <a:pt x="20320" y="25400"/>
                    <a:pt x="31750" y="17780"/>
                  </a:cubicBezTo>
                  <a:cubicBezTo>
                    <a:pt x="49530" y="7620"/>
                    <a:pt x="87630" y="0"/>
                    <a:pt x="107950" y="3810"/>
                  </a:cubicBezTo>
                  <a:cubicBezTo>
                    <a:pt x="12192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true" flipV="false" rot="-441338">
            <a:off x="-238771" y="1757840"/>
            <a:ext cx="6130344" cy="3847883"/>
          </a:xfrm>
          <a:custGeom>
            <a:avLst/>
            <a:gdLst/>
            <a:ahLst/>
            <a:cxnLst/>
            <a:rect r="r" b="b" t="t" l="l"/>
            <a:pathLst>
              <a:path h="3847883" w="6130344">
                <a:moveTo>
                  <a:pt x="6130344" y="0"/>
                </a:moveTo>
                <a:lnTo>
                  <a:pt x="0" y="0"/>
                </a:lnTo>
                <a:lnTo>
                  <a:pt x="0" y="3847883"/>
                </a:lnTo>
                <a:lnTo>
                  <a:pt x="6130344" y="3847883"/>
                </a:lnTo>
                <a:lnTo>
                  <a:pt x="61303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4949" y="2697333"/>
            <a:ext cx="440610" cy="1968897"/>
            <a:chOff x="0" y="0"/>
            <a:chExt cx="889000" cy="39725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260" y="49530"/>
              <a:ext cx="792480" cy="3872230"/>
            </a:xfrm>
            <a:custGeom>
              <a:avLst/>
              <a:gdLst/>
              <a:ahLst/>
              <a:cxnLst/>
              <a:rect r="r" b="b" t="t" l="l"/>
              <a:pathLst>
                <a:path h="3872230" w="792480">
                  <a:moveTo>
                    <a:pt x="267970" y="81280"/>
                  </a:moveTo>
                  <a:cubicBezTo>
                    <a:pt x="240030" y="612140"/>
                    <a:pt x="190500" y="855980"/>
                    <a:pt x="177800" y="993140"/>
                  </a:cubicBezTo>
                  <a:cubicBezTo>
                    <a:pt x="170180" y="1075690"/>
                    <a:pt x="172720" y="1104900"/>
                    <a:pt x="170180" y="1191260"/>
                  </a:cubicBezTo>
                  <a:cubicBezTo>
                    <a:pt x="163830" y="1353820"/>
                    <a:pt x="152400" y="1731010"/>
                    <a:pt x="152400" y="1897380"/>
                  </a:cubicBezTo>
                  <a:cubicBezTo>
                    <a:pt x="152400" y="1988820"/>
                    <a:pt x="151130" y="2037080"/>
                    <a:pt x="156210" y="2108200"/>
                  </a:cubicBezTo>
                  <a:cubicBezTo>
                    <a:pt x="161290" y="2181860"/>
                    <a:pt x="173990" y="2264410"/>
                    <a:pt x="184150" y="2332990"/>
                  </a:cubicBezTo>
                  <a:cubicBezTo>
                    <a:pt x="193040" y="2390140"/>
                    <a:pt x="200660" y="2435860"/>
                    <a:pt x="213360" y="2491740"/>
                  </a:cubicBezTo>
                  <a:cubicBezTo>
                    <a:pt x="228600" y="2556510"/>
                    <a:pt x="248920" y="2617470"/>
                    <a:pt x="274320" y="2694940"/>
                  </a:cubicBezTo>
                  <a:cubicBezTo>
                    <a:pt x="311150" y="2805430"/>
                    <a:pt x="364490" y="2961640"/>
                    <a:pt x="419100" y="3088640"/>
                  </a:cubicBezTo>
                  <a:cubicBezTo>
                    <a:pt x="471170" y="3213100"/>
                    <a:pt x="534670" y="3337560"/>
                    <a:pt x="596900" y="3448050"/>
                  </a:cubicBezTo>
                  <a:cubicBezTo>
                    <a:pt x="652780" y="3550920"/>
                    <a:pt x="746760" y="3675380"/>
                    <a:pt x="773430" y="3733800"/>
                  </a:cubicBezTo>
                  <a:cubicBezTo>
                    <a:pt x="784860" y="3756660"/>
                    <a:pt x="792480" y="3768090"/>
                    <a:pt x="789940" y="3787140"/>
                  </a:cubicBezTo>
                  <a:cubicBezTo>
                    <a:pt x="787400" y="3808730"/>
                    <a:pt x="767080" y="3844290"/>
                    <a:pt x="749300" y="3858260"/>
                  </a:cubicBezTo>
                  <a:cubicBezTo>
                    <a:pt x="734060" y="3869690"/>
                    <a:pt x="712470" y="3872230"/>
                    <a:pt x="695960" y="3870960"/>
                  </a:cubicBezTo>
                  <a:cubicBezTo>
                    <a:pt x="678180" y="3869690"/>
                    <a:pt x="656590" y="3863340"/>
                    <a:pt x="643890" y="3849370"/>
                  </a:cubicBezTo>
                  <a:cubicBezTo>
                    <a:pt x="628650" y="3832860"/>
                    <a:pt x="612140" y="3796030"/>
                    <a:pt x="615950" y="3771900"/>
                  </a:cubicBezTo>
                  <a:cubicBezTo>
                    <a:pt x="619760" y="3747770"/>
                    <a:pt x="642620" y="3716020"/>
                    <a:pt x="664210" y="3705860"/>
                  </a:cubicBezTo>
                  <a:cubicBezTo>
                    <a:pt x="685800" y="3695700"/>
                    <a:pt x="725170" y="3698240"/>
                    <a:pt x="745490" y="3708400"/>
                  </a:cubicBezTo>
                  <a:cubicBezTo>
                    <a:pt x="763270" y="3716020"/>
                    <a:pt x="775970" y="3733800"/>
                    <a:pt x="783590" y="3750310"/>
                  </a:cubicBezTo>
                  <a:cubicBezTo>
                    <a:pt x="789940" y="3765550"/>
                    <a:pt x="791210" y="3788410"/>
                    <a:pt x="787400" y="3804920"/>
                  </a:cubicBezTo>
                  <a:cubicBezTo>
                    <a:pt x="783590" y="3822700"/>
                    <a:pt x="770890" y="3841750"/>
                    <a:pt x="756920" y="3851910"/>
                  </a:cubicBezTo>
                  <a:cubicBezTo>
                    <a:pt x="742950" y="3863340"/>
                    <a:pt x="722630" y="3870960"/>
                    <a:pt x="704850" y="3870960"/>
                  </a:cubicBezTo>
                  <a:cubicBezTo>
                    <a:pt x="687070" y="3872230"/>
                    <a:pt x="670560" y="3868420"/>
                    <a:pt x="651510" y="3855720"/>
                  </a:cubicBezTo>
                  <a:cubicBezTo>
                    <a:pt x="615950" y="3827780"/>
                    <a:pt x="575310" y="3745230"/>
                    <a:pt x="537210" y="3681730"/>
                  </a:cubicBezTo>
                  <a:cubicBezTo>
                    <a:pt x="491490" y="3606800"/>
                    <a:pt x="443230" y="3522980"/>
                    <a:pt x="400050" y="3434080"/>
                  </a:cubicBezTo>
                  <a:cubicBezTo>
                    <a:pt x="353060" y="3335020"/>
                    <a:pt x="304800" y="3221990"/>
                    <a:pt x="265430" y="3116580"/>
                  </a:cubicBezTo>
                  <a:cubicBezTo>
                    <a:pt x="226060" y="3014980"/>
                    <a:pt x="195580" y="2913380"/>
                    <a:pt x="165100" y="2813050"/>
                  </a:cubicBezTo>
                  <a:cubicBezTo>
                    <a:pt x="134620" y="2713990"/>
                    <a:pt x="106680" y="2623820"/>
                    <a:pt x="82550" y="2517140"/>
                  </a:cubicBezTo>
                  <a:cubicBezTo>
                    <a:pt x="54610" y="2393950"/>
                    <a:pt x="26670" y="2228850"/>
                    <a:pt x="13970" y="2113280"/>
                  </a:cubicBezTo>
                  <a:cubicBezTo>
                    <a:pt x="5080" y="2029460"/>
                    <a:pt x="3810" y="1991360"/>
                    <a:pt x="2540" y="1892300"/>
                  </a:cubicBezTo>
                  <a:cubicBezTo>
                    <a:pt x="0" y="1690370"/>
                    <a:pt x="0" y="1248410"/>
                    <a:pt x="21590" y="971550"/>
                  </a:cubicBezTo>
                  <a:cubicBezTo>
                    <a:pt x="40640" y="740410"/>
                    <a:pt x="99060" y="508000"/>
                    <a:pt x="110490" y="340360"/>
                  </a:cubicBezTo>
                  <a:cubicBezTo>
                    <a:pt x="118110" y="228600"/>
                    <a:pt x="93980" y="114300"/>
                    <a:pt x="109220" y="62230"/>
                  </a:cubicBezTo>
                  <a:cubicBezTo>
                    <a:pt x="116840" y="38100"/>
                    <a:pt x="127000" y="25400"/>
                    <a:pt x="142240" y="15240"/>
                  </a:cubicBezTo>
                  <a:cubicBezTo>
                    <a:pt x="156210" y="5080"/>
                    <a:pt x="179070" y="0"/>
                    <a:pt x="196850" y="1270"/>
                  </a:cubicBezTo>
                  <a:cubicBezTo>
                    <a:pt x="214630" y="3810"/>
                    <a:pt x="236220" y="15240"/>
                    <a:pt x="247650" y="27940"/>
                  </a:cubicBezTo>
                  <a:cubicBezTo>
                    <a:pt x="259080" y="41910"/>
                    <a:pt x="267970" y="81280"/>
                    <a:pt x="267970" y="8128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3794880" y="2434559"/>
            <a:ext cx="1442683" cy="685463"/>
            <a:chOff x="0" y="0"/>
            <a:chExt cx="2910840" cy="1383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6990" y="50800"/>
              <a:ext cx="2815590" cy="1285240"/>
            </a:xfrm>
            <a:custGeom>
              <a:avLst/>
              <a:gdLst/>
              <a:ahLst/>
              <a:cxnLst/>
              <a:rect r="r" b="b" t="t" l="l"/>
              <a:pathLst>
                <a:path h="1285240" w="2815590">
                  <a:moveTo>
                    <a:pt x="90170" y="0"/>
                  </a:moveTo>
                  <a:cubicBezTo>
                    <a:pt x="666750" y="77470"/>
                    <a:pt x="990600" y="139700"/>
                    <a:pt x="1184910" y="186690"/>
                  </a:cubicBezTo>
                  <a:cubicBezTo>
                    <a:pt x="1319530" y="219710"/>
                    <a:pt x="1417320" y="252730"/>
                    <a:pt x="1522730" y="287020"/>
                  </a:cubicBezTo>
                  <a:cubicBezTo>
                    <a:pt x="1619250" y="318770"/>
                    <a:pt x="1715770" y="353060"/>
                    <a:pt x="1795780" y="386080"/>
                  </a:cubicBezTo>
                  <a:cubicBezTo>
                    <a:pt x="1863090" y="412750"/>
                    <a:pt x="1925320" y="441960"/>
                    <a:pt x="1976120" y="467360"/>
                  </a:cubicBezTo>
                  <a:cubicBezTo>
                    <a:pt x="2014220" y="487680"/>
                    <a:pt x="2033270" y="494030"/>
                    <a:pt x="2075180" y="521970"/>
                  </a:cubicBezTo>
                  <a:cubicBezTo>
                    <a:pt x="2160270" y="579120"/>
                    <a:pt x="2352040" y="731520"/>
                    <a:pt x="2440940" y="810260"/>
                  </a:cubicBezTo>
                  <a:cubicBezTo>
                    <a:pt x="2495550" y="858520"/>
                    <a:pt x="2518410" y="891540"/>
                    <a:pt x="2566670" y="937260"/>
                  </a:cubicBezTo>
                  <a:cubicBezTo>
                    <a:pt x="2627630" y="993140"/>
                    <a:pt x="2744470" y="1073150"/>
                    <a:pt x="2782570" y="1117600"/>
                  </a:cubicBezTo>
                  <a:cubicBezTo>
                    <a:pt x="2799080" y="1139190"/>
                    <a:pt x="2807970" y="1151890"/>
                    <a:pt x="2811780" y="1169670"/>
                  </a:cubicBezTo>
                  <a:cubicBezTo>
                    <a:pt x="2815590" y="1188720"/>
                    <a:pt x="2813050" y="1212850"/>
                    <a:pt x="2804160" y="1229360"/>
                  </a:cubicBezTo>
                  <a:cubicBezTo>
                    <a:pt x="2795270" y="1245870"/>
                    <a:pt x="2778760" y="1263650"/>
                    <a:pt x="2762250" y="1271270"/>
                  </a:cubicBezTo>
                  <a:cubicBezTo>
                    <a:pt x="2744470" y="1280160"/>
                    <a:pt x="2721610" y="1283970"/>
                    <a:pt x="2702560" y="1280160"/>
                  </a:cubicBezTo>
                  <a:cubicBezTo>
                    <a:pt x="2683510" y="1276350"/>
                    <a:pt x="2661920" y="1262380"/>
                    <a:pt x="2650490" y="1250950"/>
                  </a:cubicBezTo>
                  <a:cubicBezTo>
                    <a:pt x="2641600" y="1243330"/>
                    <a:pt x="2637790" y="1235710"/>
                    <a:pt x="2633980" y="1225550"/>
                  </a:cubicBezTo>
                  <a:cubicBezTo>
                    <a:pt x="2628900" y="1210310"/>
                    <a:pt x="2625090" y="1183640"/>
                    <a:pt x="2628900" y="1165860"/>
                  </a:cubicBezTo>
                  <a:cubicBezTo>
                    <a:pt x="2633980" y="1146810"/>
                    <a:pt x="2649220" y="1126490"/>
                    <a:pt x="2660650" y="1115060"/>
                  </a:cubicBezTo>
                  <a:cubicBezTo>
                    <a:pt x="2669540" y="1107440"/>
                    <a:pt x="2678430" y="1103630"/>
                    <a:pt x="2687320" y="1099820"/>
                  </a:cubicBezTo>
                  <a:cubicBezTo>
                    <a:pt x="2696210" y="1096010"/>
                    <a:pt x="2705100" y="1093470"/>
                    <a:pt x="2716530" y="1094740"/>
                  </a:cubicBezTo>
                  <a:cubicBezTo>
                    <a:pt x="2733040" y="1094740"/>
                    <a:pt x="2758440" y="1101090"/>
                    <a:pt x="2774950" y="1111250"/>
                  </a:cubicBezTo>
                  <a:cubicBezTo>
                    <a:pt x="2790190" y="1122680"/>
                    <a:pt x="2804160" y="1141730"/>
                    <a:pt x="2809240" y="1160780"/>
                  </a:cubicBezTo>
                  <a:cubicBezTo>
                    <a:pt x="2815590" y="1178560"/>
                    <a:pt x="2811780" y="1203960"/>
                    <a:pt x="2807970" y="1220470"/>
                  </a:cubicBezTo>
                  <a:cubicBezTo>
                    <a:pt x="2805430" y="1230630"/>
                    <a:pt x="2801620" y="1238250"/>
                    <a:pt x="2792730" y="1245870"/>
                  </a:cubicBezTo>
                  <a:cubicBezTo>
                    <a:pt x="2782570" y="1258570"/>
                    <a:pt x="2760980" y="1273810"/>
                    <a:pt x="2743200" y="1278890"/>
                  </a:cubicBezTo>
                  <a:cubicBezTo>
                    <a:pt x="2724150" y="1283970"/>
                    <a:pt x="2710180" y="1285240"/>
                    <a:pt x="2683510" y="1273810"/>
                  </a:cubicBezTo>
                  <a:cubicBezTo>
                    <a:pt x="2583180" y="1231900"/>
                    <a:pt x="2192020" y="836930"/>
                    <a:pt x="2078990" y="744220"/>
                  </a:cubicBezTo>
                  <a:cubicBezTo>
                    <a:pt x="2035810" y="708660"/>
                    <a:pt x="2020570" y="695960"/>
                    <a:pt x="1987550" y="674370"/>
                  </a:cubicBezTo>
                  <a:cubicBezTo>
                    <a:pt x="1948180" y="650240"/>
                    <a:pt x="1911350" y="631190"/>
                    <a:pt x="1858010" y="604520"/>
                  </a:cubicBezTo>
                  <a:cubicBezTo>
                    <a:pt x="1772920" y="562610"/>
                    <a:pt x="1638300" y="501650"/>
                    <a:pt x="1524000" y="458470"/>
                  </a:cubicBezTo>
                  <a:cubicBezTo>
                    <a:pt x="1408430" y="414020"/>
                    <a:pt x="1297940" y="378460"/>
                    <a:pt x="1165860" y="341630"/>
                  </a:cubicBezTo>
                  <a:cubicBezTo>
                    <a:pt x="1010920" y="299720"/>
                    <a:pt x="830580" y="257810"/>
                    <a:pt x="651510" y="226060"/>
                  </a:cubicBezTo>
                  <a:cubicBezTo>
                    <a:pt x="459740" y="191770"/>
                    <a:pt x="132080" y="187960"/>
                    <a:pt x="50800" y="149860"/>
                  </a:cubicBezTo>
                  <a:cubicBezTo>
                    <a:pt x="26670" y="138430"/>
                    <a:pt x="17780" y="128270"/>
                    <a:pt x="10160" y="113030"/>
                  </a:cubicBezTo>
                  <a:cubicBezTo>
                    <a:pt x="2540" y="97790"/>
                    <a:pt x="0" y="73660"/>
                    <a:pt x="3810" y="57150"/>
                  </a:cubicBezTo>
                  <a:cubicBezTo>
                    <a:pt x="8890" y="40640"/>
                    <a:pt x="21590" y="21590"/>
                    <a:pt x="35560" y="12700"/>
                  </a:cubicBezTo>
                  <a:cubicBezTo>
                    <a:pt x="50800" y="2540"/>
                    <a:pt x="90170" y="0"/>
                    <a:pt x="90170" y="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3794880" y="3120022"/>
            <a:ext cx="128406" cy="130295"/>
            <a:chOff x="0" y="0"/>
            <a:chExt cx="259080" cy="2628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3180" y="46990"/>
              <a:ext cx="161290" cy="167640"/>
            </a:xfrm>
            <a:custGeom>
              <a:avLst/>
              <a:gdLst/>
              <a:ahLst/>
              <a:cxnLst/>
              <a:rect r="r" b="b" t="t" l="l"/>
              <a:pathLst>
                <a:path h="167640" w="161290">
                  <a:moveTo>
                    <a:pt x="161290" y="58420"/>
                  </a:moveTo>
                  <a:cubicBezTo>
                    <a:pt x="158750" y="116840"/>
                    <a:pt x="133350" y="147320"/>
                    <a:pt x="116840" y="157480"/>
                  </a:cubicBezTo>
                  <a:cubicBezTo>
                    <a:pt x="104140" y="165100"/>
                    <a:pt x="91440" y="167640"/>
                    <a:pt x="77470" y="165100"/>
                  </a:cubicBezTo>
                  <a:cubicBezTo>
                    <a:pt x="58420" y="161290"/>
                    <a:pt x="24130" y="144780"/>
                    <a:pt x="12700" y="12573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4290"/>
                    <a:pt x="20320" y="25400"/>
                    <a:pt x="31750" y="17780"/>
                  </a:cubicBezTo>
                  <a:cubicBezTo>
                    <a:pt x="49530" y="7620"/>
                    <a:pt x="87630" y="0"/>
                    <a:pt x="107950" y="3810"/>
                  </a:cubicBezTo>
                  <a:cubicBezTo>
                    <a:pt x="12192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6" id="16"/>
          <p:cNvSpPr/>
          <p:nvPr/>
        </p:nvSpPr>
        <p:spPr>
          <a:xfrm flipH="true" flipV="false" rot="-441338">
            <a:off x="11443947" y="5969700"/>
            <a:ext cx="6210751" cy="3898353"/>
          </a:xfrm>
          <a:custGeom>
            <a:avLst/>
            <a:gdLst/>
            <a:ahLst/>
            <a:cxnLst/>
            <a:rect r="r" b="b" t="t" l="l"/>
            <a:pathLst>
              <a:path h="3898353" w="6210751">
                <a:moveTo>
                  <a:pt x="6210752" y="0"/>
                </a:moveTo>
                <a:lnTo>
                  <a:pt x="0" y="0"/>
                </a:lnTo>
                <a:lnTo>
                  <a:pt x="0" y="3898354"/>
                </a:lnTo>
                <a:lnTo>
                  <a:pt x="6210752" y="3898354"/>
                </a:lnTo>
                <a:lnTo>
                  <a:pt x="62107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832700" y="6921516"/>
            <a:ext cx="446389" cy="1994722"/>
            <a:chOff x="0" y="0"/>
            <a:chExt cx="889000" cy="39725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8260" y="49530"/>
              <a:ext cx="792480" cy="3872230"/>
            </a:xfrm>
            <a:custGeom>
              <a:avLst/>
              <a:gdLst/>
              <a:ahLst/>
              <a:cxnLst/>
              <a:rect r="r" b="b" t="t" l="l"/>
              <a:pathLst>
                <a:path h="3872230" w="792480">
                  <a:moveTo>
                    <a:pt x="267970" y="81280"/>
                  </a:moveTo>
                  <a:cubicBezTo>
                    <a:pt x="240030" y="612140"/>
                    <a:pt x="190500" y="855980"/>
                    <a:pt x="177800" y="993140"/>
                  </a:cubicBezTo>
                  <a:cubicBezTo>
                    <a:pt x="170180" y="1075690"/>
                    <a:pt x="172720" y="1104900"/>
                    <a:pt x="170180" y="1191260"/>
                  </a:cubicBezTo>
                  <a:cubicBezTo>
                    <a:pt x="163830" y="1353820"/>
                    <a:pt x="152400" y="1731010"/>
                    <a:pt x="152400" y="1897380"/>
                  </a:cubicBezTo>
                  <a:cubicBezTo>
                    <a:pt x="152400" y="1988820"/>
                    <a:pt x="151130" y="2037080"/>
                    <a:pt x="156210" y="2108200"/>
                  </a:cubicBezTo>
                  <a:cubicBezTo>
                    <a:pt x="161290" y="2181860"/>
                    <a:pt x="173990" y="2264410"/>
                    <a:pt x="184150" y="2332990"/>
                  </a:cubicBezTo>
                  <a:cubicBezTo>
                    <a:pt x="193040" y="2390140"/>
                    <a:pt x="200660" y="2435860"/>
                    <a:pt x="213360" y="2491740"/>
                  </a:cubicBezTo>
                  <a:cubicBezTo>
                    <a:pt x="228600" y="2556510"/>
                    <a:pt x="248920" y="2617470"/>
                    <a:pt x="274320" y="2694940"/>
                  </a:cubicBezTo>
                  <a:cubicBezTo>
                    <a:pt x="311150" y="2805430"/>
                    <a:pt x="364490" y="2961640"/>
                    <a:pt x="419100" y="3088640"/>
                  </a:cubicBezTo>
                  <a:cubicBezTo>
                    <a:pt x="471170" y="3213100"/>
                    <a:pt x="534670" y="3337560"/>
                    <a:pt x="596900" y="3448050"/>
                  </a:cubicBezTo>
                  <a:cubicBezTo>
                    <a:pt x="652780" y="3550920"/>
                    <a:pt x="746760" y="3675380"/>
                    <a:pt x="773430" y="3733800"/>
                  </a:cubicBezTo>
                  <a:cubicBezTo>
                    <a:pt x="784860" y="3756660"/>
                    <a:pt x="792480" y="3768090"/>
                    <a:pt x="789940" y="3787140"/>
                  </a:cubicBezTo>
                  <a:cubicBezTo>
                    <a:pt x="787400" y="3808730"/>
                    <a:pt x="767080" y="3844290"/>
                    <a:pt x="749300" y="3858260"/>
                  </a:cubicBezTo>
                  <a:cubicBezTo>
                    <a:pt x="734060" y="3869690"/>
                    <a:pt x="712470" y="3872230"/>
                    <a:pt x="695960" y="3870960"/>
                  </a:cubicBezTo>
                  <a:cubicBezTo>
                    <a:pt x="678180" y="3869690"/>
                    <a:pt x="656590" y="3863340"/>
                    <a:pt x="643890" y="3849370"/>
                  </a:cubicBezTo>
                  <a:cubicBezTo>
                    <a:pt x="628650" y="3832860"/>
                    <a:pt x="612140" y="3796030"/>
                    <a:pt x="615950" y="3771900"/>
                  </a:cubicBezTo>
                  <a:cubicBezTo>
                    <a:pt x="619760" y="3747770"/>
                    <a:pt x="642620" y="3716020"/>
                    <a:pt x="664210" y="3705860"/>
                  </a:cubicBezTo>
                  <a:cubicBezTo>
                    <a:pt x="685800" y="3695700"/>
                    <a:pt x="725170" y="3698240"/>
                    <a:pt x="745490" y="3708400"/>
                  </a:cubicBezTo>
                  <a:cubicBezTo>
                    <a:pt x="763270" y="3716020"/>
                    <a:pt x="775970" y="3733800"/>
                    <a:pt x="783590" y="3750310"/>
                  </a:cubicBezTo>
                  <a:cubicBezTo>
                    <a:pt x="789940" y="3765550"/>
                    <a:pt x="791210" y="3788410"/>
                    <a:pt x="787400" y="3804920"/>
                  </a:cubicBezTo>
                  <a:cubicBezTo>
                    <a:pt x="783590" y="3822700"/>
                    <a:pt x="770890" y="3841750"/>
                    <a:pt x="756920" y="3851910"/>
                  </a:cubicBezTo>
                  <a:cubicBezTo>
                    <a:pt x="742950" y="3863340"/>
                    <a:pt x="722630" y="3870960"/>
                    <a:pt x="704850" y="3870960"/>
                  </a:cubicBezTo>
                  <a:cubicBezTo>
                    <a:pt x="687070" y="3872230"/>
                    <a:pt x="670560" y="3868420"/>
                    <a:pt x="651510" y="3855720"/>
                  </a:cubicBezTo>
                  <a:cubicBezTo>
                    <a:pt x="615950" y="3827780"/>
                    <a:pt x="575310" y="3745230"/>
                    <a:pt x="537210" y="3681730"/>
                  </a:cubicBezTo>
                  <a:cubicBezTo>
                    <a:pt x="491490" y="3606800"/>
                    <a:pt x="443230" y="3522980"/>
                    <a:pt x="400050" y="3434080"/>
                  </a:cubicBezTo>
                  <a:cubicBezTo>
                    <a:pt x="353060" y="3335020"/>
                    <a:pt x="304800" y="3221990"/>
                    <a:pt x="265430" y="3116580"/>
                  </a:cubicBezTo>
                  <a:cubicBezTo>
                    <a:pt x="226060" y="3014980"/>
                    <a:pt x="195580" y="2913380"/>
                    <a:pt x="165100" y="2813050"/>
                  </a:cubicBezTo>
                  <a:cubicBezTo>
                    <a:pt x="134620" y="2713990"/>
                    <a:pt x="106680" y="2623820"/>
                    <a:pt x="82550" y="2517140"/>
                  </a:cubicBezTo>
                  <a:cubicBezTo>
                    <a:pt x="54610" y="2393950"/>
                    <a:pt x="26670" y="2228850"/>
                    <a:pt x="13970" y="2113280"/>
                  </a:cubicBezTo>
                  <a:cubicBezTo>
                    <a:pt x="5080" y="2029460"/>
                    <a:pt x="3810" y="1991360"/>
                    <a:pt x="2540" y="1892300"/>
                  </a:cubicBezTo>
                  <a:cubicBezTo>
                    <a:pt x="0" y="1690370"/>
                    <a:pt x="0" y="1248410"/>
                    <a:pt x="21590" y="971550"/>
                  </a:cubicBezTo>
                  <a:cubicBezTo>
                    <a:pt x="40640" y="740410"/>
                    <a:pt x="99060" y="508000"/>
                    <a:pt x="110490" y="340360"/>
                  </a:cubicBezTo>
                  <a:cubicBezTo>
                    <a:pt x="118110" y="228600"/>
                    <a:pt x="93980" y="114300"/>
                    <a:pt x="109220" y="62230"/>
                  </a:cubicBezTo>
                  <a:cubicBezTo>
                    <a:pt x="116840" y="38100"/>
                    <a:pt x="127000" y="25400"/>
                    <a:pt x="142240" y="15240"/>
                  </a:cubicBezTo>
                  <a:cubicBezTo>
                    <a:pt x="156210" y="5080"/>
                    <a:pt x="179070" y="0"/>
                    <a:pt x="196850" y="1270"/>
                  </a:cubicBezTo>
                  <a:cubicBezTo>
                    <a:pt x="214630" y="3810"/>
                    <a:pt x="236220" y="15240"/>
                    <a:pt x="247650" y="27940"/>
                  </a:cubicBezTo>
                  <a:cubicBezTo>
                    <a:pt x="259080" y="41910"/>
                    <a:pt x="267970" y="81280"/>
                    <a:pt x="267970" y="8128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5530505" y="6655296"/>
            <a:ext cx="1461606" cy="694454"/>
            <a:chOff x="0" y="0"/>
            <a:chExt cx="2910840" cy="13830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6990" y="50800"/>
              <a:ext cx="2815590" cy="1285240"/>
            </a:xfrm>
            <a:custGeom>
              <a:avLst/>
              <a:gdLst/>
              <a:ahLst/>
              <a:cxnLst/>
              <a:rect r="r" b="b" t="t" l="l"/>
              <a:pathLst>
                <a:path h="1285240" w="2815590">
                  <a:moveTo>
                    <a:pt x="90170" y="0"/>
                  </a:moveTo>
                  <a:cubicBezTo>
                    <a:pt x="666750" y="77470"/>
                    <a:pt x="990600" y="139700"/>
                    <a:pt x="1184910" y="186690"/>
                  </a:cubicBezTo>
                  <a:cubicBezTo>
                    <a:pt x="1319530" y="219710"/>
                    <a:pt x="1417320" y="252730"/>
                    <a:pt x="1522730" y="287020"/>
                  </a:cubicBezTo>
                  <a:cubicBezTo>
                    <a:pt x="1619250" y="318770"/>
                    <a:pt x="1715770" y="353060"/>
                    <a:pt x="1795780" y="386080"/>
                  </a:cubicBezTo>
                  <a:cubicBezTo>
                    <a:pt x="1863090" y="412750"/>
                    <a:pt x="1925320" y="441960"/>
                    <a:pt x="1976120" y="467360"/>
                  </a:cubicBezTo>
                  <a:cubicBezTo>
                    <a:pt x="2014220" y="487680"/>
                    <a:pt x="2033270" y="494030"/>
                    <a:pt x="2075180" y="521970"/>
                  </a:cubicBezTo>
                  <a:cubicBezTo>
                    <a:pt x="2160270" y="579120"/>
                    <a:pt x="2352040" y="731520"/>
                    <a:pt x="2440940" y="810260"/>
                  </a:cubicBezTo>
                  <a:cubicBezTo>
                    <a:pt x="2495550" y="858520"/>
                    <a:pt x="2518410" y="891540"/>
                    <a:pt x="2566670" y="937260"/>
                  </a:cubicBezTo>
                  <a:cubicBezTo>
                    <a:pt x="2627630" y="993140"/>
                    <a:pt x="2744470" y="1073150"/>
                    <a:pt x="2782570" y="1117600"/>
                  </a:cubicBezTo>
                  <a:cubicBezTo>
                    <a:pt x="2799080" y="1139190"/>
                    <a:pt x="2807970" y="1151890"/>
                    <a:pt x="2811780" y="1169670"/>
                  </a:cubicBezTo>
                  <a:cubicBezTo>
                    <a:pt x="2815590" y="1188720"/>
                    <a:pt x="2813050" y="1212850"/>
                    <a:pt x="2804160" y="1229360"/>
                  </a:cubicBezTo>
                  <a:cubicBezTo>
                    <a:pt x="2795270" y="1245870"/>
                    <a:pt x="2778760" y="1263650"/>
                    <a:pt x="2762250" y="1271270"/>
                  </a:cubicBezTo>
                  <a:cubicBezTo>
                    <a:pt x="2744470" y="1280160"/>
                    <a:pt x="2721610" y="1283970"/>
                    <a:pt x="2702560" y="1280160"/>
                  </a:cubicBezTo>
                  <a:cubicBezTo>
                    <a:pt x="2683510" y="1276350"/>
                    <a:pt x="2661920" y="1262380"/>
                    <a:pt x="2650490" y="1250950"/>
                  </a:cubicBezTo>
                  <a:cubicBezTo>
                    <a:pt x="2641600" y="1243330"/>
                    <a:pt x="2637790" y="1235710"/>
                    <a:pt x="2633980" y="1225550"/>
                  </a:cubicBezTo>
                  <a:cubicBezTo>
                    <a:pt x="2628900" y="1210310"/>
                    <a:pt x="2625090" y="1183640"/>
                    <a:pt x="2628900" y="1165860"/>
                  </a:cubicBezTo>
                  <a:cubicBezTo>
                    <a:pt x="2633980" y="1146810"/>
                    <a:pt x="2649220" y="1126490"/>
                    <a:pt x="2660650" y="1115060"/>
                  </a:cubicBezTo>
                  <a:cubicBezTo>
                    <a:pt x="2669540" y="1107440"/>
                    <a:pt x="2678430" y="1103630"/>
                    <a:pt x="2687320" y="1099820"/>
                  </a:cubicBezTo>
                  <a:cubicBezTo>
                    <a:pt x="2696210" y="1096010"/>
                    <a:pt x="2705100" y="1093470"/>
                    <a:pt x="2716530" y="1094740"/>
                  </a:cubicBezTo>
                  <a:cubicBezTo>
                    <a:pt x="2733040" y="1094740"/>
                    <a:pt x="2758440" y="1101090"/>
                    <a:pt x="2774950" y="1111250"/>
                  </a:cubicBezTo>
                  <a:cubicBezTo>
                    <a:pt x="2790190" y="1122680"/>
                    <a:pt x="2804160" y="1141730"/>
                    <a:pt x="2809240" y="1160780"/>
                  </a:cubicBezTo>
                  <a:cubicBezTo>
                    <a:pt x="2815590" y="1178560"/>
                    <a:pt x="2811780" y="1203960"/>
                    <a:pt x="2807970" y="1220470"/>
                  </a:cubicBezTo>
                  <a:cubicBezTo>
                    <a:pt x="2805430" y="1230630"/>
                    <a:pt x="2801620" y="1238250"/>
                    <a:pt x="2792730" y="1245870"/>
                  </a:cubicBezTo>
                  <a:cubicBezTo>
                    <a:pt x="2782570" y="1258570"/>
                    <a:pt x="2760980" y="1273810"/>
                    <a:pt x="2743200" y="1278890"/>
                  </a:cubicBezTo>
                  <a:cubicBezTo>
                    <a:pt x="2724150" y="1283970"/>
                    <a:pt x="2710180" y="1285240"/>
                    <a:pt x="2683510" y="1273810"/>
                  </a:cubicBezTo>
                  <a:cubicBezTo>
                    <a:pt x="2583180" y="1231900"/>
                    <a:pt x="2192020" y="836930"/>
                    <a:pt x="2078990" y="744220"/>
                  </a:cubicBezTo>
                  <a:cubicBezTo>
                    <a:pt x="2035810" y="708660"/>
                    <a:pt x="2020570" y="695960"/>
                    <a:pt x="1987550" y="674370"/>
                  </a:cubicBezTo>
                  <a:cubicBezTo>
                    <a:pt x="1948180" y="650240"/>
                    <a:pt x="1911350" y="631190"/>
                    <a:pt x="1858010" y="604520"/>
                  </a:cubicBezTo>
                  <a:cubicBezTo>
                    <a:pt x="1772920" y="562610"/>
                    <a:pt x="1638300" y="501650"/>
                    <a:pt x="1524000" y="458470"/>
                  </a:cubicBezTo>
                  <a:cubicBezTo>
                    <a:pt x="1408430" y="414020"/>
                    <a:pt x="1297940" y="378460"/>
                    <a:pt x="1165860" y="341630"/>
                  </a:cubicBezTo>
                  <a:cubicBezTo>
                    <a:pt x="1010920" y="299720"/>
                    <a:pt x="830580" y="257810"/>
                    <a:pt x="651510" y="226060"/>
                  </a:cubicBezTo>
                  <a:cubicBezTo>
                    <a:pt x="459740" y="191770"/>
                    <a:pt x="132080" y="187960"/>
                    <a:pt x="50800" y="149860"/>
                  </a:cubicBezTo>
                  <a:cubicBezTo>
                    <a:pt x="26670" y="138430"/>
                    <a:pt x="17780" y="128270"/>
                    <a:pt x="10160" y="113030"/>
                  </a:cubicBezTo>
                  <a:cubicBezTo>
                    <a:pt x="2540" y="97790"/>
                    <a:pt x="0" y="73660"/>
                    <a:pt x="3810" y="57150"/>
                  </a:cubicBezTo>
                  <a:cubicBezTo>
                    <a:pt x="8890" y="40640"/>
                    <a:pt x="21590" y="21590"/>
                    <a:pt x="35560" y="12700"/>
                  </a:cubicBezTo>
                  <a:cubicBezTo>
                    <a:pt x="50800" y="2540"/>
                    <a:pt x="90170" y="0"/>
                    <a:pt x="90170" y="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5530505" y="7349750"/>
            <a:ext cx="130091" cy="132004"/>
            <a:chOff x="0" y="0"/>
            <a:chExt cx="259080" cy="26289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3180" y="46990"/>
              <a:ext cx="161290" cy="167640"/>
            </a:xfrm>
            <a:custGeom>
              <a:avLst/>
              <a:gdLst/>
              <a:ahLst/>
              <a:cxnLst/>
              <a:rect r="r" b="b" t="t" l="l"/>
              <a:pathLst>
                <a:path h="167640" w="161290">
                  <a:moveTo>
                    <a:pt x="161290" y="58420"/>
                  </a:moveTo>
                  <a:cubicBezTo>
                    <a:pt x="158750" y="116840"/>
                    <a:pt x="133350" y="147320"/>
                    <a:pt x="116840" y="157480"/>
                  </a:cubicBezTo>
                  <a:cubicBezTo>
                    <a:pt x="104140" y="165100"/>
                    <a:pt x="91440" y="167640"/>
                    <a:pt x="77470" y="165100"/>
                  </a:cubicBezTo>
                  <a:cubicBezTo>
                    <a:pt x="58420" y="161290"/>
                    <a:pt x="24130" y="144780"/>
                    <a:pt x="12700" y="12573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4290"/>
                    <a:pt x="20320" y="25400"/>
                    <a:pt x="31750" y="17780"/>
                  </a:cubicBezTo>
                  <a:cubicBezTo>
                    <a:pt x="49530" y="7620"/>
                    <a:pt x="87630" y="0"/>
                    <a:pt x="107950" y="3810"/>
                  </a:cubicBezTo>
                  <a:cubicBezTo>
                    <a:pt x="12192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5999792" y="2595564"/>
            <a:ext cx="5307788" cy="7096440"/>
          </a:xfrm>
          <a:custGeom>
            <a:avLst/>
            <a:gdLst/>
            <a:ahLst/>
            <a:cxnLst/>
            <a:rect r="r" b="b" t="t" l="l"/>
            <a:pathLst>
              <a:path h="7096440" w="5307788">
                <a:moveTo>
                  <a:pt x="0" y="0"/>
                </a:moveTo>
                <a:lnTo>
                  <a:pt x="5307788" y="0"/>
                </a:lnTo>
                <a:lnTo>
                  <a:pt x="5307788" y="7096439"/>
                </a:lnTo>
                <a:lnTo>
                  <a:pt x="0" y="7096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-441338">
            <a:off x="11733773" y="1895199"/>
            <a:ext cx="5931015" cy="3722769"/>
          </a:xfrm>
          <a:custGeom>
            <a:avLst/>
            <a:gdLst/>
            <a:ahLst/>
            <a:cxnLst/>
            <a:rect r="r" b="b" t="t" l="l"/>
            <a:pathLst>
              <a:path h="3722769" w="5931015">
                <a:moveTo>
                  <a:pt x="5931014" y="0"/>
                </a:moveTo>
                <a:lnTo>
                  <a:pt x="0" y="0"/>
                </a:lnTo>
                <a:lnTo>
                  <a:pt x="0" y="3722769"/>
                </a:lnTo>
                <a:lnTo>
                  <a:pt x="5931014" y="3722769"/>
                </a:lnTo>
                <a:lnTo>
                  <a:pt x="59310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105016" y="2804145"/>
            <a:ext cx="426283" cy="1904878"/>
            <a:chOff x="0" y="0"/>
            <a:chExt cx="889000" cy="39725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48260" y="49530"/>
              <a:ext cx="792480" cy="3872230"/>
            </a:xfrm>
            <a:custGeom>
              <a:avLst/>
              <a:gdLst/>
              <a:ahLst/>
              <a:cxnLst/>
              <a:rect r="r" b="b" t="t" l="l"/>
              <a:pathLst>
                <a:path h="3872230" w="792480">
                  <a:moveTo>
                    <a:pt x="267970" y="81280"/>
                  </a:moveTo>
                  <a:cubicBezTo>
                    <a:pt x="240030" y="612140"/>
                    <a:pt x="190500" y="855980"/>
                    <a:pt x="177800" y="993140"/>
                  </a:cubicBezTo>
                  <a:cubicBezTo>
                    <a:pt x="170180" y="1075690"/>
                    <a:pt x="172720" y="1104900"/>
                    <a:pt x="170180" y="1191260"/>
                  </a:cubicBezTo>
                  <a:cubicBezTo>
                    <a:pt x="163830" y="1353820"/>
                    <a:pt x="152400" y="1731010"/>
                    <a:pt x="152400" y="1897380"/>
                  </a:cubicBezTo>
                  <a:cubicBezTo>
                    <a:pt x="152400" y="1988820"/>
                    <a:pt x="151130" y="2037080"/>
                    <a:pt x="156210" y="2108200"/>
                  </a:cubicBezTo>
                  <a:cubicBezTo>
                    <a:pt x="161290" y="2181860"/>
                    <a:pt x="173990" y="2264410"/>
                    <a:pt x="184150" y="2332990"/>
                  </a:cubicBezTo>
                  <a:cubicBezTo>
                    <a:pt x="193040" y="2390140"/>
                    <a:pt x="200660" y="2435860"/>
                    <a:pt x="213360" y="2491740"/>
                  </a:cubicBezTo>
                  <a:cubicBezTo>
                    <a:pt x="228600" y="2556510"/>
                    <a:pt x="248920" y="2617470"/>
                    <a:pt x="274320" y="2694940"/>
                  </a:cubicBezTo>
                  <a:cubicBezTo>
                    <a:pt x="311150" y="2805430"/>
                    <a:pt x="364490" y="2961640"/>
                    <a:pt x="419100" y="3088640"/>
                  </a:cubicBezTo>
                  <a:cubicBezTo>
                    <a:pt x="471170" y="3213100"/>
                    <a:pt x="534670" y="3337560"/>
                    <a:pt x="596900" y="3448050"/>
                  </a:cubicBezTo>
                  <a:cubicBezTo>
                    <a:pt x="652780" y="3550920"/>
                    <a:pt x="746760" y="3675380"/>
                    <a:pt x="773430" y="3733800"/>
                  </a:cubicBezTo>
                  <a:cubicBezTo>
                    <a:pt x="784860" y="3756660"/>
                    <a:pt x="792480" y="3768090"/>
                    <a:pt x="789940" y="3787140"/>
                  </a:cubicBezTo>
                  <a:cubicBezTo>
                    <a:pt x="787400" y="3808730"/>
                    <a:pt x="767080" y="3844290"/>
                    <a:pt x="749300" y="3858260"/>
                  </a:cubicBezTo>
                  <a:cubicBezTo>
                    <a:pt x="734060" y="3869690"/>
                    <a:pt x="712470" y="3872230"/>
                    <a:pt x="695960" y="3870960"/>
                  </a:cubicBezTo>
                  <a:cubicBezTo>
                    <a:pt x="678180" y="3869690"/>
                    <a:pt x="656590" y="3863340"/>
                    <a:pt x="643890" y="3849370"/>
                  </a:cubicBezTo>
                  <a:cubicBezTo>
                    <a:pt x="628650" y="3832860"/>
                    <a:pt x="612140" y="3796030"/>
                    <a:pt x="615950" y="3771900"/>
                  </a:cubicBezTo>
                  <a:cubicBezTo>
                    <a:pt x="619760" y="3747770"/>
                    <a:pt x="642620" y="3716020"/>
                    <a:pt x="664210" y="3705860"/>
                  </a:cubicBezTo>
                  <a:cubicBezTo>
                    <a:pt x="685800" y="3695700"/>
                    <a:pt x="725170" y="3698240"/>
                    <a:pt x="745490" y="3708400"/>
                  </a:cubicBezTo>
                  <a:cubicBezTo>
                    <a:pt x="763270" y="3716020"/>
                    <a:pt x="775970" y="3733800"/>
                    <a:pt x="783590" y="3750310"/>
                  </a:cubicBezTo>
                  <a:cubicBezTo>
                    <a:pt x="789940" y="3765550"/>
                    <a:pt x="791210" y="3788410"/>
                    <a:pt x="787400" y="3804920"/>
                  </a:cubicBezTo>
                  <a:cubicBezTo>
                    <a:pt x="783590" y="3822700"/>
                    <a:pt x="770890" y="3841750"/>
                    <a:pt x="756920" y="3851910"/>
                  </a:cubicBezTo>
                  <a:cubicBezTo>
                    <a:pt x="742950" y="3863340"/>
                    <a:pt x="722630" y="3870960"/>
                    <a:pt x="704850" y="3870960"/>
                  </a:cubicBezTo>
                  <a:cubicBezTo>
                    <a:pt x="687070" y="3872230"/>
                    <a:pt x="670560" y="3868420"/>
                    <a:pt x="651510" y="3855720"/>
                  </a:cubicBezTo>
                  <a:cubicBezTo>
                    <a:pt x="615950" y="3827780"/>
                    <a:pt x="575310" y="3745230"/>
                    <a:pt x="537210" y="3681730"/>
                  </a:cubicBezTo>
                  <a:cubicBezTo>
                    <a:pt x="491490" y="3606800"/>
                    <a:pt x="443230" y="3522980"/>
                    <a:pt x="400050" y="3434080"/>
                  </a:cubicBezTo>
                  <a:cubicBezTo>
                    <a:pt x="353060" y="3335020"/>
                    <a:pt x="304800" y="3221990"/>
                    <a:pt x="265430" y="3116580"/>
                  </a:cubicBezTo>
                  <a:cubicBezTo>
                    <a:pt x="226060" y="3014980"/>
                    <a:pt x="195580" y="2913380"/>
                    <a:pt x="165100" y="2813050"/>
                  </a:cubicBezTo>
                  <a:cubicBezTo>
                    <a:pt x="134620" y="2713990"/>
                    <a:pt x="106680" y="2623820"/>
                    <a:pt x="82550" y="2517140"/>
                  </a:cubicBezTo>
                  <a:cubicBezTo>
                    <a:pt x="54610" y="2393950"/>
                    <a:pt x="26670" y="2228850"/>
                    <a:pt x="13970" y="2113280"/>
                  </a:cubicBezTo>
                  <a:cubicBezTo>
                    <a:pt x="5080" y="2029460"/>
                    <a:pt x="3810" y="1991360"/>
                    <a:pt x="2540" y="1892300"/>
                  </a:cubicBezTo>
                  <a:cubicBezTo>
                    <a:pt x="0" y="1690370"/>
                    <a:pt x="0" y="1248410"/>
                    <a:pt x="21590" y="971550"/>
                  </a:cubicBezTo>
                  <a:cubicBezTo>
                    <a:pt x="40640" y="740410"/>
                    <a:pt x="99060" y="508000"/>
                    <a:pt x="110490" y="340360"/>
                  </a:cubicBezTo>
                  <a:cubicBezTo>
                    <a:pt x="118110" y="228600"/>
                    <a:pt x="93980" y="114300"/>
                    <a:pt x="109220" y="62230"/>
                  </a:cubicBezTo>
                  <a:cubicBezTo>
                    <a:pt x="116840" y="38100"/>
                    <a:pt x="127000" y="25400"/>
                    <a:pt x="142240" y="15240"/>
                  </a:cubicBezTo>
                  <a:cubicBezTo>
                    <a:pt x="156210" y="5080"/>
                    <a:pt x="179070" y="0"/>
                    <a:pt x="196850" y="1270"/>
                  </a:cubicBezTo>
                  <a:cubicBezTo>
                    <a:pt x="214630" y="3810"/>
                    <a:pt x="236220" y="15240"/>
                    <a:pt x="247650" y="27940"/>
                  </a:cubicBezTo>
                  <a:cubicBezTo>
                    <a:pt x="259080" y="41910"/>
                    <a:pt x="267970" y="81280"/>
                    <a:pt x="267970" y="8128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5636269" y="2549915"/>
            <a:ext cx="1395774" cy="663175"/>
            <a:chOff x="0" y="0"/>
            <a:chExt cx="2910840" cy="13830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6990" y="50800"/>
              <a:ext cx="2815590" cy="1285240"/>
            </a:xfrm>
            <a:custGeom>
              <a:avLst/>
              <a:gdLst/>
              <a:ahLst/>
              <a:cxnLst/>
              <a:rect r="r" b="b" t="t" l="l"/>
              <a:pathLst>
                <a:path h="1285240" w="2815590">
                  <a:moveTo>
                    <a:pt x="90170" y="0"/>
                  </a:moveTo>
                  <a:cubicBezTo>
                    <a:pt x="666750" y="77470"/>
                    <a:pt x="990600" y="139700"/>
                    <a:pt x="1184910" y="186690"/>
                  </a:cubicBezTo>
                  <a:cubicBezTo>
                    <a:pt x="1319530" y="219710"/>
                    <a:pt x="1417320" y="252730"/>
                    <a:pt x="1522730" y="287020"/>
                  </a:cubicBezTo>
                  <a:cubicBezTo>
                    <a:pt x="1619250" y="318770"/>
                    <a:pt x="1715770" y="353060"/>
                    <a:pt x="1795780" y="386080"/>
                  </a:cubicBezTo>
                  <a:cubicBezTo>
                    <a:pt x="1863090" y="412750"/>
                    <a:pt x="1925320" y="441960"/>
                    <a:pt x="1976120" y="467360"/>
                  </a:cubicBezTo>
                  <a:cubicBezTo>
                    <a:pt x="2014220" y="487680"/>
                    <a:pt x="2033270" y="494030"/>
                    <a:pt x="2075180" y="521970"/>
                  </a:cubicBezTo>
                  <a:cubicBezTo>
                    <a:pt x="2160270" y="579120"/>
                    <a:pt x="2352040" y="731520"/>
                    <a:pt x="2440940" y="810260"/>
                  </a:cubicBezTo>
                  <a:cubicBezTo>
                    <a:pt x="2495550" y="858520"/>
                    <a:pt x="2518410" y="891540"/>
                    <a:pt x="2566670" y="937260"/>
                  </a:cubicBezTo>
                  <a:cubicBezTo>
                    <a:pt x="2627630" y="993140"/>
                    <a:pt x="2744470" y="1073150"/>
                    <a:pt x="2782570" y="1117600"/>
                  </a:cubicBezTo>
                  <a:cubicBezTo>
                    <a:pt x="2799080" y="1139190"/>
                    <a:pt x="2807970" y="1151890"/>
                    <a:pt x="2811780" y="1169670"/>
                  </a:cubicBezTo>
                  <a:cubicBezTo>
                    <a:pt x="2815590" y="1188720"/>
                    <a:pt x="2813050" y="1212850"/>
                    <a:pt x="2804160" y="1229360"/>
                  </a:cubicBezTo>
                  <a:cubicBezTo>
                    <a:pt x="2795270" y="1245870"/>
                    <a:pt x="2778760" y="1263650"/>
                    <a:pt x="2762250" y="1271270"/>
                  </a:cubicBezTo>
                  <a:cubicBezTo>
                    <a:pt x="2744470" y="1280160"/>
                    <a:pt x="2721610" y="1283970"/>
                    <a:pt x="2702560" y="1280160"/>
                  </a:cubicBezTo>
                  <a:cubicBezTo>
                    <a:pt x="2683510" y="1276350"/>
                    <a:pt x="2661920" y="1262380"/>
                    <a:pt x="2650490" y="1250950"/>
                  </a:cubicBezTo>
                  <a:cubicBezTo>
                    <a:pt x="2641600" y="1243330"/>
                    <a:pt x="2637790" y="1235710"/>
                    <a:pt x="2633980" y="1225550"/>
                  </a:cubicBezTo>
                  <a:cubicBezTo>
                    <a:pt x="2628900" y="1210310"/>
                    <a:pt x="2625090" y="1183640"/>
                    <a:pt x="2628900" y="1165860"/>
                  </a:cubicBezTo>
                  <a:cubicBezTo>
                    <a:pt x="2633980" y="1146810"/>
                    <a:pt x="2649220" y="1126490"/>
                    <a:pt x="2660650" y="1115060"/>
                  </a:cubicBezTo>
                  <a:cubicBezTo>
                    <a:pt x="2669540" y="1107440"/>
                    <a:pt x="2678430" y="1103630"/>
                    <a:pt x="2687320" y="1099820"/>
                  </a:cubicBezTo>
                  <a:cubicBezTo>
                    <a:pt x="2696210" y="1096010"/>
                    <a:pt x="2705100" y="1093470"/>
                    <a:pt x="2716530" y="1094740"/>
                  </a:cubicBezTo>
                  <a:cubicBezTo>
                    <a:pt x="2733040" y="1094740"/>
                    <a:pt x="2758440" y="1101090"/>
                    <a:pt x="2774950" y="1111250"/>
                  </a:cubicBezTo>
                  <a:cubicBezTo>
                    <a:pt x="2790190" y="1122680"/>
                    <a:pt x="2804160" y="1141730"/>
                    <a:pt x="2809240" y="1160780"/>
                  </a:cubicBezTo>
                  <a:cubicBezTo>
                    <a:pt x="2815590" y="1178560"/>
                    <a:pt x="2811780" y="1203960"/>
                    <a:pt x="2807970" y="1220470"/>
                  </a:cubicBezTo>
                  <a:cubicBezTo>
                    <a:pt x="2805430" y="1230630"/>
                    <a:pt x="2801620" y="1238250"/>
                    <a:pt x="2792730" y="1245870"/>
                  </a:cubicBezTo>
                  <a:cubicBezTo>
                    <a:pt x="2782570" y="1258570"/>
                    <a:pt x="2760980" y="1273810"/>
                    <a:pt x="2743200" y="1278890"/>
                  </a:cubicBezTo>
                  <a:cubicBezTo>
                    <a:pt x="2724150" y="1283970"/>
                    <a:pt x="2710180" y="1285240"/>
                    <a:pt x="2683510" y="1273810"/>
                  </a:cubicBezTo>
                  <a:cubicBezTo>
                    <a:pt x="2583180" y="1231900"/>
                    <a:pt x="2192020" y="836930"/>
                    <a:pt x="2078990" y="744220"/>
                  </a:cubicBezTo>
                  <a:cubicBezTo>
                    <a:pt x="2035810" y="708660"/>
                    <a:pt x="2020570" y="695960"/>
                    <a:pt x="1987550" y="674370"/>
                  </a:cubicBezTo>
                  <a:cubicBezTo>
                    <a:pt x="1948180" y="650240"/>
                    <a:pt x="1911350" y="631190"/>
                    <a:pt x="1858010" y="604520"/>
                  </a:cubicBezTo>
                  <a:cubicBezTo>
                    <a:pt x="1772920" y="562610"/>
                    <a:pt x="1638300" y="501650"/>
                    <a:pt x="1524000" y="458470"/>
                  </a:cubicBezTo>
                  <a:cubicBezTo>
                    <a:pt x="1408430" y="414020"/>
                    <a:pt x="1297940" y="378460"/>
                    <a:pt x="1165860" y="341630"/>
                  </a:cubicBezTo>
                  <a:cubicBezTo>
                    <a:pt x="1010920" y="299720"/>
                    <a:pt x="830580" y="257810"/>
                    <a:pt x="651510" y="226060"/>
                  </a:cubicBezTo>
                  <a:cubicBezTo>
                    <a:pt x="459740" y="191770"/>
                    <a:pt x="132080" y="187960"/>
                    <a:pt x="50800" y="149860"/>
                  </a:cubicBezTo>
                  <a:cubicBezTo>
                    <a:pt x="26670" y="138430"/>
                    <a:pt x="17780" y="128270"/>
                    <a:pt x="10160" y="113030"/>
                  </a:cubicBezTo>
                  <a:cubicBezTo>
                    <a:pt x="2540" y="97790"/>
                    <a:pt x="0" y="73660"/>
                    <a:pt x="3810" y="57150"/>
                  </a:cubicBezTo>
                  <a:cubicBezTo>
                    <a:pt x="8890" y="40640"/>
                    <a:pt x="21590" y="21590"/>
                    <a:pt x="35560" y="12700"/>
                  </a:cubicBezTo>
                  <a:cubicBezTo>
                    <a:pt x="50800" y="2540"/>
                    <a:pt x="90170" y="0"/>
                    <a:pt x="90170" y="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5636269" y="3213090"/>
            <a:ext cx="124231" cy="126058"/>
            <a:chOff x="0" y="0"/>
            <a:chExt cx="259080" cy="26289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43180" y="46990"/>
              <a:ext cx="161290" cy="167640"/>
            </a:xfrm>
            <a:custGeom>
              <a:avLst/>
              <a:gdLst/>
              <a:ahLst/>
              <a:cxnLst/>
              <a:rect r="r" b="b" t="t" l="l"/>
              <a:pathLst>
                <a:path h="167640" w="161290">
                  <a:moveTo>
                    <a:pt x="161290" y="58420"/>
                  </a:moveTo>
                  <a:cubicBezTo>
                    <a:pt x="158750" y="116840"/>
                    <a:pt x="133350" y="147320"/>
                    <a:pt x="116840" y="157480"/>
                  </a:cubicBezTo>
                  <a:cubicBezTo>
                    <a:pt x="104140" y="165100"/>
                    <a:pt x="91440" y="167640"/>
                    <a:pt x="77470" y="165100"/>
                  </a:cubicBezTo>
                  <a:cubicBezTo>
                    <a:pt x="58420" y="161290"/>
                    <a:pt x="24130" y="144780"/>
                    <a:pt x="12700" y="12573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4290"/>
                    <a:pt x="20320" y="25400"/>
                    <a:pt x="31750" y="17780"/>
                  </a:cubicBezTo>
                  <a:cubicBezTo>
                    <a:pt x="49530" y="7620"/>
                    <a:pt x="87630" y="0"/>
                    <a:pt x="107950" y="3810"/>
                  </a:cubicBezTo>
                  <a:cubicBezTo>
                    <a:pt x="12192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4417656" y="754183"/>
            <a:ext cx="9452688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Data Science Goals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229479" y="3127365"/>
            <a:ext cx="6440950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 Identify high-risk 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patient groups </a:t>
            </a:r>
          </a:p>
          <a:p>
            <a:pPr algn="ctr">
              <a:lnSpc>
                <a:spcPts val="3919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60227" y="7069651"/>
            <a:ext cx="4310498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Increase Average Patient Satisfaction Score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422103" y="9614889"/>
            <a:ext cx="538715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16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461754" y="7230092"/>
            <a:ext cx="5957349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Enhance cash flow.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570648" y="7962978"/>
            <a:ext cx="5957349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3B365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95%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-283151" y="2912463"/>
            <a:ext cx="5957349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Increase total revenue </a:t>
            </a:r>
          </a:p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per visit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-152274" y="3914981"/>
            <a:ext cx="5957349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3B365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10%</a:t>
            </a:r>
            <a:r>
              <a:rPr lang="en-US" sz="3599" b="true">
                <a:solidFill>
                  <a:srgbClr val="3B365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1004">
            <a:off x="9581993" y="1000174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55965">
            <a:off x="-1305642" y="731692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8390" y="606533"/>
            <a:ext cx="1828678" cy="1399770"/>
          </a:xfrm>
          <a:custGeom>
            <a:avLst/>
            <a:gdLst/>
            <a:ahLst/>
            <a:cxnLst/>
            <a:rect r="r" b="b" t="t" l="l"/>
            <a:pathLst>
              <a:path h="1399770" w="1828678">
                <a:moveTo>
                  <a:pt x="0" y="0"/>
                </a:moveTo>
                <a:lnTo>
                  <a:pt x="1828678" y="0"/>
                </a:lnTo>
                <a:lnTo>
                  <a:pt x="1828678" y="1399770"/>
                </a:lnTo>
                <a:lnTo>
                  <a:pt x="0" y="1399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460558" y="573066"/>
            <a:ext cx="627698" cy="634365"/>
            <a:chOff x="0" y="0"/>
            <a:chExt cx="836930" cy="8458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5720" y="48260"/>
              <a:ext cx="746760" cy="748030"/>
            </a:xfrm>
            <a:custGeom>
              <a:avLst/>
              <a:gdLst/>
              <a:ahLst/>
              <a:cxnLst/>
              <a:rect r="r" b="b" t="t" l="l"/>
              <a:pathLst>
                <a:path h="748030" w="746760">
                  <a:moveTo>
                    <a:pt x="541020" y="712470"/>
                  </a:moveTo>
                  <a:cubicBezTo>
                    <a:pt x="17780" y="205740"/>
                    <a:pt x="15240" y="201930"/>
                    <a:pt x="10160" y="186690"/>
                  </a:cubicBezTo>
                  <a:cubicBezTo>
                    <a:pt x="3810" y="163830"/>
                    <a:pt x="0" y="124460"/>
                    <a:pt x="8890" y="99060"/>
                  </a:cubicBezTo>
                  <a:cubicBezTo>
                    <a:pt x="16510" y="72390"/>
                    <a:pt x="38100" y="44450"/>
                    <a:pt x="59690" y="27940"/>
                  </a:cubicBezTo>
                  <a:cubicBezTo>
                    <a:pt x="82550" y="11430"/>
                    <a:pt x="116840" y="1270"/>
                    <a:pt x="143510" y="2540"/>
                  </a:cubicBezTo>
                  <a:cubicBezTo>
                    <a:pt x="171450" y="3810"/>
                    <a:pt x="207010" y="20320"/>
                    <a:pt x="226060" y="33020"/>
                  </a:cubicBezTo>
                  <a:cubicBezTo>
                    <a:pt x="240030" y="43180"/>
                    <a:pt x="247650" y="52070"/>
                    <a:pt x="255270" y="66040"/>
                  </a:cubicBezTo>
                  <a:cubicBezTo>
                    <a:pt x="266700" y="87630"/>
                    <a:pt x="275590" y="128270"/>
                    <a:pt x="275590" y="151130"/>
                  </a:cubicBezTo>
                  <a:cubicBezTo>
                    <a:pt x="275590" y="168910"/>
                    <a:pt x="273050" y="180340"/>
                    <a:pt x="265430" y="194310"/>
                  </a:cubicBezTo>
                  <a:cubicBezTo>
                    <a:pt x="254000" y="215900"/>
                    <a:pt x="229870" y="246380"/>
                    <a:pt x="205740" y="259080"/>
                  </a:cubicBezTo>
                  <a:cubicBezTo>
                    <a:pt x="181610" y="273050"/>
                    <a:pt x="143510" y="276860"/>
                    <a:pt x="120650" y="275590"/>
                  </a:cubicBezTo>
                  <a:cubicBezTo>
                    <a:pt x="102870" y="274320"/>
                    <a:pt x="91440" y="270510"/>
                    <a:pt x="77470" y="261620"/>
                  </a:cubicBezTo>
                  <a:cubicBezTo>
                    <a:pt x="57150" y="250190"/>
                    <a:pt x="27940" y="224790"/>
                    <a:pt x="16510" y="199390"/>
                  </a:cubicBezTo>
                  <a:cubicBezTo>
                    <a:pt x="3810" y="175260"/>
                    <a:pt x="0" y="139700"/>
                    <a:pt x="5080" y="113030"/>
                  </a:cubicBezTo>
                  <a:cubicBezTo>
                    <a:pt x="10160" y="86360"/>
                    <a:pt x="27940" y="55880"/>
                    <a:pt x="48260" y="36830"/>
                  </a:cubicBezTo>
                  <a:cubicBezTo>
                    <a:pt x="69850" y="19050"/>
                    <a:pt x="105410" y="6350"/>
                    <a:pt x="129540" y="2540"/>
                  </a:cubicBezTo>
                  <a:cubicBezTo>
                    <a:pt x="146050" y="0"/>
                    <a:pt x="157480" y="1270"/>
                    <a:pt x="173990" y="6350"/>
                  </a:cubicBezTo>
                  <a:cubicBezTo>
                    <a:pt x="195580" y="13970"/>
                    <a:pt x="214630" y="27940"/>
                    <a:pt x="246380" y="54610"/>
                  </a:cubicBezTo>
                  <a:cubicBezTo>
                    <a:pt x="337820" y="129540"/>
                    <a:pt x="645160" y="457200"/>
                    <a:pt x="708660" y="537210"/>
                  </a:cubicBezTo>
                  <a:cubicBezTo>
                    <a:pt x="726440" y="560070"/>
                    <a:pt x="734060" y="566420"/>
                    <a:pt x="739140" y="585470"/>
                  </a:cubicBezTo>
                  <a:cubicBezTo>
                    <a:pt x="745490" y="609600"/>
                    <a:pt x="746760" y="646430"/>
                    <a:pt x="736600" y="671830"/>
                  </a:cubicBezTo>
                  <a:cubicBezTo>
                    <a:pt x="726440" y="695960"/>
                    <a:pt x="698500" y="722630"/>
                    <a:pt x="676910" y="734060"/>
                  </a:cubicBezTo>
                  <a:cubicBezTo>
                    <a:pt x="659130" y="744220"/>
                    <a:pt x="641350" y="748030"/>
                    <a:pt x="621030" y="746760"/>
                  </a:cubicBezTo>
                  <a:cubicBezTo>
                    <a:pt x="595630" y="744220"/>
                    <a:pt x="541020" y="712470"/>
                    <a:pt x="541020" y="71247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5068253" y="483531"/>
            <a:ext cx="296228" cy="615315"/>
            <a:chOff x="0" y="0"/>
            <a:chExt cx="394970" cy="8204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8260" y="49530"/>
              <a:ext cx="311150" cy="722630"/>
            </a:xfrm>
            <a:custGeom>
              <a:avLst/>
              <a:gdLst/>
              <a:ahLst/>
              <a:cxnLst/>
              <a:rect r="r" b="b" t="t" l="l"/>
              <a:pathLst>
                <a:path h="722630" w="311150">
                  <a:moveTo>
                    <a:pt x="66040" y="626110"/>
                  </a:moveTo>
                  <a:cubicBezTo>
                    <a:pt x="2540" y="208280"/>
                    <a:pt x="11430" y="87630"/>
                    <a:pt x="33020" y="48260"/>
                  </a:cubicBezTo>
                  <a:cubicBezTo>
                    <a:pt x="40640" y="31750"/>
                    <a:pt x="49530" y="27940"/>
                    <a:pt x="63500" y="20320"/>
                  </a:cubicBezTo>
                  <a:cubicBezTo>
                    <a:pt x="83820" y="10160"/>
                    <a:pt x="118110" y="0"/>
                    <a:pt x="143510" y="2540"/>
                  </a:cubicBezTo>
                  <a:cubicBezTo>
                    <a:pt x="168910" y="5080"/>
                    <a:pt x="199390" y="19050"/>
                    <a:pt x="218440" y="36830"/>
                  </a:cubicBezTo>
                  <a:cubicBezTo>
                    <a:pt x="237490" y="53340"/>
                    <a:pt x="252730" y="82550"/>
                    <a:pt x="257810" y="107950"/>
                  </a:cubicBezTo>
                  <a:cubicBezTo>
                    <a:pt x="261620" y="133350"/>
                    <a:pt x="256540" y="166370"/>
                    <a:pt x="245110" y="189230"/>
                  </a:cubicBezTo>
                  <a:cubicBezTo>
                    <a:pt x="232410" y="212090"/>
                    <a:pt x="204470" y="234950"/>
                    <a:pt x="185420" y="246380"/>
                  </a:cubicBezTo>
                  <a:cubicBezTo>
                    <a:pt x="172720" y="254000"/>
                    <a:pt x="161290" y="256540"/>
                    <a:pt x="146050" y="257810"/>
                  </a:cubicBezTo>
                  <a:cubicBezTo>
                    <a:pt x="124460" y="257810"/>
                    <a:pt x="85090" y="250190"/>
                    <a:pt x="66040" y="240030"/>
                  </a:cubicBezTo>
                  <a:cubicBezTo>
                    <a:pt x="52070" y="233680"/>
                    <a:pt x="43180" y="226060"/>
                    <a:pt x="34290" y="214630"/>
                  </a:cubicBezTo>
                  <a:cubicBezTo>
                    <a:pt x="20320" y="196850"/>
                    <a:pt x="6350" y="160020"/>
                    <a:pt x="2540" y="138430"/>
                  </a:cubicBezTo>
                  <a:cubicBezTo>
                    <a:pt x="0" y="123190"/>
                    <a:pt x="1270" y="111760"/>
                    <a:pt x="7620" y="96520"/>
                  </a:cubicBezTo>
                  <a:cubicBezTo>
                    <a:pt x="13970" y="76200"/>
                    <a:pt x="31750" y="44450"/>
                    <a:pt x="52070" y="29210"/>
                  </a:cubicBezTo>
                  <a:cubicBezTo>
                    <a:pt x="72390" y="12700"/>
                    <a:pt x="107950" y="3810"/>
                    <a:pt x="129540" y="1270"/>
                  </a:cubicBezTo>
                  <a:cubicBezTo>
                    <a:pt x="146050" y="0"/>
                    <a:pt x="156210" y="2540"/>
                    <a:pt x="171450" y="7620"/>
                  </a:cubicBezTo>
                  <a:cubicBezTo>
                    <a:pt x="191770" y="16510"/>
                    <a:pt x="222250" y="35560"/>
                    <a:pt x="236220" y="57150"/>
                  </a:cubicBezTo>
                  <a:cubicBezTo>
                    <a:pt x="251460" y="78740"/>
                    <a:pt x="260350" y="110490"/>
                    <a:pt x="259080" y="135890"/>
                  </a:cubicBezTo>
                  <a:cubicBezTo>
                    <a:pt x="257810" y="161290"/>
                    <a:pt x="227330" y="210820"/>
                    <a:pt x="229870" y="212090"/>
                  </a:cubicBezTo>
                  <a:cubicBezTo>
                    <a:pt x="231140" y="213360"/>
                    <a:pt x="243840" y="182880"/>
                    <a:pt x="250190" y="185420"/>
                  </a:cubicBezTo>
                  <a:cubicBezTo>
                    <a:pt x="273050" y="191770"/>
                    <a:pt x="311150" y="562610"/>
                    <a:pt x="294640" y="636270"/>
                  </a:cubicBezTo>
                  <a:cubicBezTo>
                    <a:pt x="289560" y="661670"/>
                    <a:pt x="280670" y="670560"/>
                    <a:pt x="266700" y="684530"/>
                  </a:cubicBezTo>
                  <a:cubicBezTo>
                    <a:pt x="248920" y="701040"/>
                    <a:pt x="217170" y="717550"/>
                    <a:pt x="190500" y="720090"/>
                  </a:cubicBezTo>
                  <a:cubicBezTo>
                    <a:pt x="165100" y="722630"/>
                    <a:pt x="132080" y="712470"/>
                    <a:pt x="110490" y="695960"/>
                  </a:cubicBezTo>
                  <a:cubicBezTo>
                    <a:pt x="90170" y="680720"/>
                    <a:pt x="66040" y="626110"/>
                    <a:pt x="66040" y="6261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4470082" y="1228386"/>
            <a:ext cx="592455" cy="303847"/>
            <a:chOff x="0" y="0"/>
            <a:chExt cx="789940" cy="4051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8260" y="48260"/>
              <a:ext cx="692150" cy="309880"/>
            </a:xfrm>
            <a:custGeom>
              <a:avLst/>
              <a:gdLst/>
              <a:ahLst/>
              <a:cxnLst/>
              <a:rect r="r" b="b" t="t" l="l"/>
              <a:pathLst>
                <a:path h="309880" w="692150">
                  <a:moveTo>
                    <a:pt x="553720" y="278130"/>
                  </a:moveTo>
                  <a:cubicBezTo>
                    <a:pt x="351790" y="256540"/>
                    <a:pt x="271780" y="250190"/>
                    <a:pt x="234950" y="262890"/>
                  </a:cubicBezTo>
                  <a:cubicBezTo>
                    <a:pt x="214630" y="270510"/>
                    <a:pt x="210820" y="288290"/>
                    <a:pt x="191770" y="294640"/>
                  </a:cubicBezTo>
                  <a:cubicBezTo>
                    <a:pt x="170180" y="303530"/>
                    <a:pt x="133350" y="309880"/>
                    <a:pt x="106680" y="303530"/>
                  </a:cubicBezTo>
                  <a:cubicBezTo>
                    <a:pt x="80010" y="297180"/>
                    <a:pt x="49530" y="275590"/>
                    <a:pt x="33020" y="259080"/>
                  </a:cubicBezTo>
                  <a:cubicBezTo>
                    <a:pt x="21590" y="246380"/>
                    <a:pt x="16510" y="234950"/>
                    <a:pt x="11430" y="220980"/>
                  </a:cubicBezTo>
                  <a:cubicBezTo>
                    <a:pt x="6350" y="207010"/>
                    <a:pt x="1270" y="194310"/>
                    <a:pt x="2540" y="177800"/>
                  </a:cubicBezTo>
                  <a:cubicBezTo>
                    <a:pt x="3810" y="154940"/>
                    <a:pt x="10160" y="118110"/>
                    <a:pt x="26670" y="95250"/>
                  </a:cubicBezTo>
                  <a:cubicBezTo>
                    <a:pt x="41910" y="73660"/>
                    <a:pt x="69850" y="52070"/>
                    <a:pt x="95250" y="44450"/>
                  </a:cubicBezTo>
                  <a:cubicBezTo>
                    <a:pt x="120650" y="35560"/>
                    <a:pt x="158750" y="39370"/>
                    <a:pt x="181610" y="45720"/>
                  </a:cubicBezTo>
                  <a:cubicBezTo>
                    <a:pt x="196850" y="49530"/>
                    <a:pt x="207010" y="54610"/>
                    <a:pt x="219710" y="66040"/>
                  </a:cubicBezTo>
                  <a:cubicBezTo>
                    <a:pt x="236220" y="81280"/>
                    <a:pt x="260350" y="111760"/>
                    <a:pt x="266700" y="137160"/>
                  </a:cubicBezTo>
                  <a:cubicBezTo>
                    <a:pt x="274320" y="163830"/>
                    <a:pt x="271780" y="198120"/>
                    <a:pt x="261620" y="223520"/>
                  </a:cubicBezTo>
                  <a:cubicBezTo>
                    <a:pt x="251460" y="248920"/>
                    <a:pt x="228600" y="274320"/>
                    <a:pt x="205740" y="288290"/>
                  </a:cubicBezTo>
                  <a:cubicBezTo>
                    <a:pt x="181610" y="302260"/>
                    <a:pt x="148590" y="309880"/>
                    <a:pt x="120650" y="306070"/>
                  </a:cubicBezTo>
                  <a:cubicBezTo>
                    <a:pt x="93980" y="303530"/>
                    <a:pt x="63500" y="288290"/>
                    <a:pt x="43180" y="269240"/>
                  </a:cubicBezTo>
                  <a:cubicBezTo>
                    <a:pt x="24130" y="250190"/>
                    <a:pt x="8890" y="215900"/>
                    <a:pt x="3810" y="193040"/>
                  </a:cubicBezTo>
                  <a:cubicBezTo>
                    <a:pt x="0" y="176530"/>
                    <a:pt x="0" y="165100"/>
                    <a:pt x="3810" y="148590"/>
                  </a:cubicBezTo>
                  <a:cubicBezTo>
                    <a:pt x="10160" y="127000"/>
                    <a:pt x="29210" y="93980"/>
                    <a:pt x="45720" y="73660"/>
                  </a:cubicBezTo>
                  <a:cubicBezTo>
                    <a:pt x="59690" y="55880"/>
                    <a:pt x="71120" y="43180"/>
                    <a:pt x="93980" y="31750"/>
                  </a:cubicBezTo>
                  <a:cubicBezTo>
                    <a:pt x="132080" y="13970"/>
                    <a:pt x="207010" y="6350"/>
                    <a:pt x="264160" y="2540"/>
                  </a:cubicBezTo>
                  <a:cubicBezTo>
                    <a:pt x="322580" y="0"/>
                    <a:pt x="383540" y="7620"/>
                    <a:pt x="441960" y="15240"/>
                  </a:cubicBezTo>
                  <a:cubicBezTo>
                    <a:pt x="501650" y="22860"/>
                    <a:pt x="575310" y="27940"/>
                    <a:pt x="617220" y="49530"/>
                  </a:cubicBezTo>
                  <a:cubicBezTo>
                    <a:pt x="645160" y="63500"/>
                    <a:pt x="666750" y="86360"/>
                    <a:pt x="678180" y="106680"/>
                  </a:cubicBezTo>
                  <a:cubicBezTo>
                    <a:pt x="688340" y="124460"/>
                    <a:pt x="692150" y="143510"/>
                    <a:pt x="690880" y="162560"/>
                  </a:cubicBezTo>
                  <a:cubicBezTo>
                    <a:pt x="688340" y="186690"/>
                    <a:pt x="674370" y="222250"/>
                    <a:pt x="657860" y="241300"/>
                  </a:cubicBezTo>
                  <a:cubicBezTo>
                    <a:pt x="645160" y="256540"/>
                    <a:pt x="627380" y="266700"/>
                    <a:pt x="610870" y="273050"/>
                  </a:cubicBezTo>
                  <a:cubicBezTo>
                    <a:pt x="593090" y="278130"/>
                    <a:pt x="553720" y="278130"/>
                    <a:pt x="553720" y="27813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-5466542">
            <a:off x="13171488" y="957477"/>
            <a:ext cx="552469" cy="522858"/>
            <a:chOff x="0" y="0"/>
            <a:chExt cx="900430" cy="8521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5720" y="48260"/>
              <a:ext cx="807720" cy="755650"/>
            </a:xfrm>
            <a:custGeom>
              <a:avLst/>
              <a:gdLst/>
              <a:ahLst/>
              <a:cxnLst/>
              <a:rect r="r" b="b" t="t" l="l"/>
              <a:pathLst>
                <a:path h="755650" w="807720">
                  <a:moveTo>
                    <a:pt x="208280" y="41910"/>
                  </a:moveTo>
                  <a:cubicBezTo>
                    <a:pt x="571500" y="396240"/>
                    <a:pt x="746760" y="495300"/>
                    <a:pt x="786130" y="544830"/>
                  </a:cubicBezTo>
                  <a:cubicBezTo>
                    <a:pt x="798830" y="561340"/>
                    <a:pt x="800100" y="568960"/>
                    <a:pt x="802640" y="585470"/>
                  </a:cubicBezTo>
                  <a:cubicBezTo>
                    <a:pt x="806450" y="608330"/>
                    <a:pt x="805180" y="646430"/>
                    <a:pt x="795020" y="671830"/>
                  </a:cubicBezTo>
                  <a:cubicBezTo>
                    <a:pt x="783590" y="697230"/>
                    <a:pt x="759460" y="722630"/>
                    <a:pt x="735330" y="735330"/>
                  </a:cubicBezTo>
                  <a:cubicBezTo>
                    <a:pt x="711200" y="749300"/>
                    <a:pt x="676910" y="755650"/>
                    <a:pt x="650240" y="750570"/>
                  </a:cubicBezTo>
                  <a:cubicBezTo>
                    <a:pt x="622300" y="746760"/>
                    <a:pt x="591820" y="731520"/>
                    <a:pt x="572770" y="711200"/>
                  </a:cubicBezTo>
                  <a:cubicBezTo>
                    <a:pt x="553720" y="692150"/>
                    <a:pt x="539750" y="655320"/>
                    <a:pt x="534670" y="632460"/>
                  </a:cubicBezTo>
                  <a:cubicBezTo>
                    <a:pt x="532130" y="615950"/>
                    <a:pt x="533400" y="603250"/>
                    <a:pt x="537210" y="589280"/>
                  </a:cubicBezTo>
                  <a:cubicBezTo>
                    <a:pt x="539750" y="574040"/>
                    <a:pt x="543560" y="561340"/>
                    <a:pt x="552450" y="547370"/>
                  </a:cubicBezTo>
                  <a:cubicBezTo>
                    <a:pt x="566420" y="528320"/>
                    <a:pt x="593090" y="501650"/>
                    <a:pt x="618490" y="490220"/>
                  </a:cubicBezTo>
                  <a:cubicBezTo>
                    <a:pt x="643890" y="480060"/>
                    <a:pt x="681990" y="480060"/>
                    <a:pt x="704850" y="485140"/>
                  </a:cubicBezTo>
                  <a:cubicBezTo>
                    <a:pt x="721360" y="487680"/>
                    <a:pt x="731520" y="492760"/>
                    <a:pt x="745490" y="502920"/>
                  </a:cubicBezTo>
                  <a:cubicBezTo>
                    <a:pt x="763270" y="516890"/>
                    <a:pt x="789940" y="544830"/>
                    <a:pt x="798830" y="571500"/>
                  </a:cubicBezTo>
                  <a:cubicBezTo>
                    <a:pt x="807720" y="596900"/>
                    <a:pt x="807720" y="632460"/>
                    <a:pt x="800100" y="657860"/>
                  </a:cubicBezTo>
                  <a:cubicBezTo>
                    <a:pt x="791210" y="684530"/>
                    <a:pt x="770890" y="712470"/>
                    <a:pt x="748030" y="727710"/>
                  </a:cubicBezTo>
                  <a:cubicBezTo>
                    <a:pt x="725170" y="744220"/>
                    <a:pt x="688340" y="751840"/>
                    <a:pt x="664210" y="751840"/>
                  </a:cubicBezTo>
                  <a:cubicBezTo>
                    <a:pt x="647700" y="753110"/>
                    <a:pt x="638810" y="749300"/>
                    <a:pt x="621030" y="742950"/>
                  </a:cubicBezTo>
                  <a:cubicBezTo>
                    <a:pt x="594360" y="732790"/>
                    <a:pt x="552450" y="708660"/>
                    <a:pt x="518160" y="684530"/>
                  </a:cubicBezTo>
                  <a:cubicBezTo>
                    <a:pt x="481330" y="659130"/>
                    <a:pt x="450850" y="635000"/>
                    <a:pt x="407670" y="594360"/>
                  </a:cubicBezTo>
                  <a:cubicBezTo>
                    <a:pt x="335280" y="530860"/>
                    <a:pt x="210820" y="405130"/>
                    <a:pt x="139700" y="326390"/>
                  </a:cubicBezTo>
                  <a:cubicBezTo>
                    <a:pt x="87630" y="270510"/>
                    <a:pt x="33020" y="220980"/>
                    <a:pt x="13970" y="175260"/>
                  </a:cubicBezTo>
                  <a:cubicBezTo>
                    <a:pt x="1270" y="144780"/>
                    <a:pt x="0" y="115570"/>
                    <a:pt x="5080" y="91440"/>
                  </a:cubicBezTo>
                  <a:cubicBezTo>
                    <a:pt x="7620" y="72390"/>
                    <a:pt x="19050" y="54610"/>
                    <a:pt x="30480" y="41910"/>
                  </a:cubicBezTo>
                  <a:cubicBezTo>
                    <a:pt x="43180" y="27940"/>
                    <a:pt x="60960" y="16510"/>
                    <a:pt x="77470" y="10160"/>
                  </a:cubicBezTo>
                  <a:cubicBezTo>
                    <a:pt x="95250" y="2540"/>
                    <a:pt x="114300" y="0"/>
                    <a:pt x="134620" y="2540"/>
                  </a:cubicBezTo>
                  <a:cubicBezTo>
                    <a:pt x="157480" y="7620"/>
                    <a:pt x="208280" y="41910"/>
                    <a:pt x="208280" y="419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-5466542">
            <a:off x="12755985" y="971838"/>
            <a:ext cx="621819" cy="241559"/>
            <a:chOff x="0" y="0"/>
            <a:chExt cx="1013460" cy="3937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9530" y="46990"/>
              <a:ext cx="918210" cy="308610"/>
            </a:xfrm>
            <a:custGeom>
              <a:avLst/>
              <a:gdLst/>
              <a:ahLst/>
              <a:cxnLst/>
              <a:rect r="r" b="b" t="t" l="l"/>
              <a:pathLst>
                <a:path h="308610" w="918210">
                  <a:moveTo>
                    <a:pt x="124460" y="46990"/>
                  </a:moveTo>
                  <a:cubicBezTo>
                    <a:pt x="711200" y="30480"/>
                    <a:pt x="711200" y="19050"/>
                    <a:pt x="726440" y="13970"/>
                  </a:cubicBezTo>
                  <a:cubicBezTo>
                    <a:pt x="749300" y="6350"/>
                    <a:pt x="786130" y="0"/>
                    <a:pt x="812800" y="6350"/>
                  </a:cubicBezTo>
                  <a:cubicBezTo>
                    <a:pt x="839470" y="12700"/>
                    <a:pt x="869950" y="35560"/>
                    <a:pt x="885190" y="52070"/>
                  </a:cubicBezTo>
                  <a:cubicBezTo>
                    <a:pt x="896620" y="63500"/>
                    <a:pt x="902970" y="73660"/>
                    <a:pt x="906780" y="90170"/>
                  </a:cubicBezTo>
                  <a:cubicBezTo>
                    <a:pt x="913130" y="111760"/>
                    <a:pt x="918210" y="149860"/>
                    <a:pt x="909320" y="175260"/>
                  </a:cubicBezTo>
                  <a:cubicBezTo>
                    <a:pt x="901700" y="201930"/>
                    <a:pt x="881380" y="229870"/>
                    <a:pt x="859790" y="246380"/>
                  </a:cubicBezTo>
                  <a:cubicBezTo>
                    <a:pt x="838200" y="261620"/>
                    <a:pt x="801370" y="270510"/>
                    <a:pt x="777240" y="271780"/>
                  </a:cubicBezTo>
                  <a:cubicBezTo>
                    <a:pt x="760730" y="273050"/>
                    <a:pt x="749300" y="270510"/>
                    <a:pt x="735330" y="264160"/>
                  </a:cubicBezTo>
                  <a:cubicBezTo>
                    <a:pt x="713740" y="254000"/>
                    <a:pt x="681990" y="232410"/>
                    <a:pt x="668020" y="209550"/>
                  </a:cubicBezTo>
                  <a:cubicBezTo>
                    <a:pt x="652780" y="186690"/>
                    <a:pt x="643890" y="153670"/>
                    <a:pt x="646430" y="127000"/>
                  </a:cubicBezTo>
                  <a:cubicBezTo>
                    <a:pt x="648970" y="99060"/>
                    <a:pt x="661670" y="67310"/>
                    <a:pt x="679450" y="46990"/>
                  </a:cubicBezTo>
                  <a:cubicBezTo>
                    <a:pt x="698500" y="26670"/>
                    <a:pt x="732790" y="11430"/>
                    <a:pt x="754380" y="5080"/>
                  </a:cubicBezTo>
                  <a:cubicBezTo>
                    <a:pt x="770890" y="0"/>
                    <a:pt x="782320" y="0"/>
                    <a:pt x="798830" y="3810"/>
                  </a:cubicBezTo>
                  <a:cubicBezTo>
                    <a:pt x="820420" y="7620"/>
                    <a:pt x="857250" y="26670"/>
                    <a:pt x="875030" y="40640"/>
                  </a:cubicBezTo>
                  <a:cubicBezTo>
                    <a:pt x="887730" y="52070"/>
                    <a:pt x="895350" y="60960"/>
                    <a:pt x="901700" y="76200"/>
                  </a:cubicBezTo>
                  <a:cubicBezTo>
                    <a:pt x="909320" y="97790"/>
                    <a:pt x="918210" y="134620"/>
                    <a:pt x="913130" y="161290"/>
                  </a:cubicBezTo>
                  <a:cubicBezTo>
                    <a:pt x="908050" y="187960"/>
                    <a:pt x="896620" y="217170"/>
                    <a:pt x="871220" y="236220"/>
                  </a:cubicBezTo>
                  <a:cubicBezTo>
                    <a:pt x="829310" y="269240"/>
                    <a:pt x="735330" y="284480"/>
                    <a:pt x="651510" y="295910"/>
                  </a:cubicBezTo>
                  <a:cubicBezTo>
                    <a:pt x="544830" y="308610"/>
                    <a:pt x="383540" y="297180"/>
                    <a:pt x="279400" y="292100"/>
                  </a:cubicBezTo>
                  <a:cubicBezTo>
                    <a:pt x="204470" y="289560"/>
                    <a:pt x="132080" y="294640"/>
                    <a:pt x="85090" y="278130"/>
                  </a:cubicBezTo>
                  <a:cubicBezTo>
                    <a:pt x="55880" y="265430"/>
                    <a:pt x="33020" y="246380"/>
                    <a:pt x="19050" y="227330"/>
                  </a:cubicBezTo>
                  <a:cubicBezTo>
                    <a:pt x="7620" y="210820"/>
                    <a:pt x="2540" y="191770"/>
                    <a:pt x="1270" y="172720"/>
                  </a:cubicBezTo>
                  <a:cubicBezTo>
                    <a:pt x="0" y="154940"/>
                    <a:pt x="3810" y="134620"/>
                    <a:pt x="11430" y="118110"/>
                  </a:cubicBezTo>
                  <a:cubicBezTo>
                    <a:pt x="19050" y="100330"/>
                    <a:pt x="29210" y="83820"/>
                    <a:pt x="45720" y="72390"/>
                  </a:cubicBezTo>
                  <a:cubicBezTo>
                    <a:pt x="64770" y="58420"/>
                    <a:pt x="124460" y="46990"/>
                    <a:pt x="124460" y="4699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-5466542">
            <a:off x="13425147" y="1315976"/>
            <a:ext cx="287533" cy="490131"/>
            <a:chOff x="0" y="0"/>
            <a:chExt cx="468630" cy="7988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4450" y="43180"/>
              <a:ext cx="379730" cy="706120"/>
            </a:xfrm>
            <a:custGeom>
              <a:avLst/>
              <a:gdLst/>
              <a:ahLst/>
              <a:cxnLst/>
              <a:rect r="r" b="b" t="t" l="l"/>
              <a:pathLst>
                <a:path h="706120" w="379730">
                  <a:moveTo>
                    <a:pt x="236220" y="106680"/>
                  </a:moveTo>
                  <a:cubicBezTo>
                    <a:pt x="299720" y="463550"/>
                    <a:pt x="356870" y="494030"/>
                    <a:pt x="369570" y="533400"/>
                  </a:cubicBezTo>
                  <a:cubicBezTo>
                    <a:pt x="379730" y="562610"/>
                    <a:pt x="377190" y="591820"/>
                    <a:pt x="369570" y="617220"/>
                  </a:cubicBezTo>
                  <a:cubicBezTo>
                    <a:pt x="360680" y="641350"/>
                    <a:pt x="339090" y="668020"/>
                    <a:pt x="317500" y="683260"/>
                  </a:cubicBezTo>
                  <a:cubicBezTo>
                    <a:pt x="295910" y="697230"/>
                    <a:pt x="262890" y="706120"/>
                    <a:pt x="236220" y="703580"/>
                  </a:cubicBezTo>
                  <a:cubicBezTo>
                    <a:pt x="210820" y="702310"/>
                    <a:pt x="179070" y="689610"/>
                    <a:pt x="160020" y="671830"/>
                  </a:cubicBezTo>
                  <a:cubicBezTo>
                    <a:pt x="139700" y="655320"/>
                    <a:pt x="121920" y="626110"/>
                    <a:pt x="116840" y="599440"/>
                  </a:cubicBezTo>
                  <a:cubicBezTo>
                    <a:pt x="111760" y="574040"/>
                    <a:pt x="119380" y="538480"/>
                    <a:pt x="127000" y="516890"/>
                  </a:cubicBezTo>
                  <a:cubicBezTo>
                    <a:pt x="133350" y="501650"/>
                    <a:pt x="139700" y="492760"/>
                    <a:pt x="151130" y="482600"/>
                  </a:cubicBezTo>
                  <a:cubicBezTo>
                    <a:pt x="168910" y="467360"/>
                    <a:pt x="203200" y="449580"/>
                    <a:pt x="226060" y="444500"/>
                  </a:cubicBezTo>
                  <a:cubicBezTo>
                    <a:pt x="241300" y="440690"/>
                    <a:pt x="252730" y="440690"/>
                    <a:pt x="267970" y="444500"/>
                  </a:cubicBezTo>
                  <a:cubicBezTo>
                    <a:pt x="289560" y="449580"/>
                    <a:pt x="325120" y="469900"/>
                    <a:pt x="341630" y="485140"/>
                  </a:cubicBezTo>
                  <a:cubicBezTo>
                    <a:pt x="353060" y="495300"/>
                    <a:pt x="359410" y="504190"/>
                    <a:pt x="364490" y="519430"/>
                  </a:cubicBezTo>
                  <a:cubicBezTo>
                    <a:pt x="372110" y="541020"/>
                    <a:pt x="375920" y="580390"/>
                    <a:pt x="373380" y="603250"/>
                  </a:cubicBezTo>
                  <a:cubicBezTo>
                    <a:pt x="370840" y="618490"/>
                    <a:pt x="365760" y="629920"/>
                    <a:pt x="356870" y="642620"/>
                  </a:cubicBezTo>
                  <a:cubicBezTo>
                    <a:pt x="342900" y="660400"/>
                    <a:pt x="312420" y="685800"/>
                    <a:pt x="292100" y="695960"/>
                  </a:cubicBezTo>
                  <a:cubicBezTo>
                    <a:pt x="278130" y="702310"/>
                    <a:pt x="266700" y="704850"/>
                    <a:pt x="251460" y="704850"/>
                  </a:cubicBezTo>
                  <a:cubicBezTo>
                    <a:pt x="228600" y="703580"/>
                    <a:pt x="198120" y="695960"/>
                    <a:pt x="170180" y="680720"/>
                  </a:cubicBezTo>
                  <a:cubicBezTo>
                    <a:pt x="135890" y="662940"/>
                    <a:pt x="90170" y="631190"/>
                    <a:pt x="67310" y="594360"/>
                  </a:cubicBezTo>
                  <a:cubicBezTo>
                    <a:pt x="43180" y="554990"/>
                    <a:pt x="41910" y="508000"/>
                    <a:pt x="31750" y="449580"/>
                  </a:cubicBezTo>
                  <a:cubicBezTo>
                    <a:pt x="19050" y="364490"/>
                    <a:pt x="0" y="200660"/>
                    <a:pt x="6350" y="130810"/>
                  </a:cubicBezTo>
                  <a:cubicBezTo>
                    <a:pt x="10160" y="95250"/>
                    <a:pt x="15240" y="71120"/>
                    <a:pt x="27940" y="52070"/>
                  </a:cubicBezTo>
                  <a:cubicBezTo>
                    <a:pt x="38100" y="35560"/>
                    <a:pt x="52070" y="22860"/>
                    <a:pt x="69850" y="15240"/>
                  </a:cubicBezTo>
                  <a:cubicBezTo>
                    <a:pt x="91440" y="6350"/>
                    <a:pt x="125730" y="0"/>
                    <a:pt x="151130" y="7620"/>
                  </a:cubicBezTo>
                  <a:cubicBezTo>
                    <a:pt x="175260" y="13970"/>
                    <a:pt x="203200" y="35560"/>
                    <a:pt x="217170" y="54610"/>
                  </a:cubicBezTo>
                  <a:cubicBezTo>
                    <a:pt x="228600" y="69850"/>
                    <a:pt x="236220" y="106680"/>
                    <a:pt x="236220" y="10668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1931297" y="4231711"/>
            <a:ext cx="9616186" cy="267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Datawarehouse</a:t>
            </a:r>
          </a:p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Modeling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130048" y="3405011"/>
            <a:ext cx="5635193" cy="6996289"/>
          </a:xfrm>
          <a:custGeom>
            <a:avLst/>
            <a:gdLst/>
            <a:ahLst/>
            <a:cxnLst/>
            <a:rect r="r" b="b" t="t" l="l"/>
            <a:pathLst>
              <a:path h="6996289" w="5635193">
                <a:moveTo>
                  <a:pt x="0" y="0"/>
                </a:moveTo>
                <a:lnTo>
                  <a:pt x="5635192" y="0"/>
                </a:lnTo>
                <a:lnTo>
                  <a:pt x="5635192" y="6996289"/>
                </a:lnTo>
                <a:lnTo>
                  <a:pt x="0" y="6996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22103" y="9614889"/>
            <a:ext cx="483999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18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20717"/>
            <a:ext cx="16230600" cy="10245566"/>
          </a:xfrm>
          <a:custGeom>
            <a:avLst/>
            <a:gdLst/>
            <a:ahLst/>
            <a:cxnLst/>
            <a:rect r="r" b="b" t="t" l="l"/>
            <a:pathLst>
              <a:path h="10245566" w="16230600">
                <a:moveTo>
                  <a:pt x="0" y="0"/>
                </a:moveTo>
                <a:lnTo>
                  <a:pt x="16230600" y="0"/>
                </a:lnTo>
                <a:lnTo>
                  <a:pt x="16230600" y="10245566"/>
                </a:lnTo>
                <a:lnTo>
                  <a:pt x="0" y="102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755965">
            <a:off x="-1305642" y="731692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844355" y="5705171"/>
            <a:ext cx="14599291" cy="9163657"/>
          </a:xfrm>
          <a:custGeom>
            <a:avLst/>
            <a:gdLst/>
            <a:ahLst/>
            <a:cxnLst/>
            <a:rect r="r" b="b" t="t" l="l"/>
            <a:pathLst>
              <a:path h="9163657" w="14599291">
                <a:moveTo>
                  <a:pt x="14599290" y="0"/>
                </a:moveTo>
                <a:lnTo>
                  <a:pt x="0" y="0"/>
                </a:lnTo>
                <a:lnTo>
                  <a:pt x="0" y="9163658"/>
                </a:lnTo>
                <a:lnTo>
                  <a:pt x="14599290" y="9163658"/>
                </a:lnTo>
                <a:lnTo>
                  <a:pt x="14599290" y="0"/>
                </a:lnTo>
                <a:close/>
              </a:path>
            </a:pathLst>
          </a:custGeom>
          <a:blipFill>
            <a:blip r:embed="rId4">
              <a:alphaModFix amt="6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529746" y="6856500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3531385" y="0"/>
                </a:moveTo>
                <a:lnTo>
                  <a:pt x="0" y="0"/>
                </a:lnTo>
                <a:lnTo>
                  <a:pt x="0" y="3815464"/>
                </a:lnTo>
                <a:lnTo>
                  <a:pt x="3531385" y="3815464"/>
                </a:lnTo>
                <a:lnTo>
                  <a:pt x="353138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8390" y="606533"/>
            <a:ext cx="1828678" cy="1399770"/>
          </a:xfrm>
          <a:custGeom>
            <a:avLst/>
            <a:gdLst/>
            <a:ahLst/>
            <a:cxnLst/>
            <a:rect r="r" b="b" t="t" l="l"/>
            <a:pathLst>
              <a:path h="1399770" w="1828678">
                <a:moveTo>
                  <a:pt x="0" y="0"/>
                </a:moveTo>
                <a:lnTo>
                  <a:pt x="1828678" y="0"/>
                </a:lnTo>
                <a:lnTo>
                  <a:pt x="1828678" y="1399770"/>
                </a:lnTo>
                <a:lnTo>
                  <a:pt x="0" y="1399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460558" y="573066"/>
            <a:ext cx="627698" cy="634365"/>
            <a:chOff x="0" y="0"/>
            <a:chExt cx="836930" cy="8458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5720" y="48260"/>
              <a:ext cx="746760" cy="748030"/>
            </a:xfrm>
            <a:custGeom>
              <a:avLst/>
              <a:gdLst/>
              <a:ahLst/>
              <a:cxnLst/>
              <a:rect r="r" b="b" t="t" l="l"/>
              <a:pathLst>
                <a:path h="748030" w="746760">
                  <a:moveTo>
                    <a:pt x="541020" y="712470"/>
                  </a:moveTo>
                  <a:cubicBezTo>
                    <a:pt x="17780" y="205740"/>
                    <a:pt x="15240" y="201930"/>
                    <a:pt x="10160" y="186690"/>
                  </a:cubicBezTo>
                  <a:cubicBezTo>
                    <a:pt x="3810" y="163830"/>
                    <a:pt x="0" y="124460"/>
                    <a:pt x="8890" y="99060"/>
                  </a:cubicBezTo>
                  <a:cubicBezTo>
                    <a:pt x="16510" y="72390"/>
                    <a:pt x="38100" y="44450"/>
                    <a:pt x="59690" y="27940"/>
                  </a:cubicBezTo>
                  <a:cubicBezTo>
                    <a:pt x="82550" y="11430"/>
                    <a:pt x="116840" y="1270"/>
                    <a:pt x="143510" y="2540"/>
                  </a:cubicBezTo>
                  <a:cubicBezTo>
                    <a:pt x="171450" y="3810"/>
                    <a:pt x="207010" y="20320"/>
                    <a:pt x="226060" y="33020"/>
                  </a:cubicBezTo>
                  <a:cubicBezTo>
                    <a:pt x="240030" y="43180"/>
                    <a:pt x="247650" y="52070"/>
                    <a:pt x="255270" y="66040"/>
                  </a:cubicBezTo>
                  <a:cubicBezTo>
                    <a:pt x="266700" y="87630"/>
                    <a:pt x="275590" y="128270"/>
                    <a:pt x="275590" y="151130"/>
                  </a:cubicBezTo>
                  <a:cubicBezTo>
                    <a:pt x="275590" y="168910"/>
                    <a:pt x="273050" y="180340"/>
                    <a:pt x="265430" y="194310"/>
                  </a:cubicBezTo>
                  <a:cubicBezTo>
                    <a:pt x="254000" y="215900"/>
                    <a:pt x="229870" y="246380"/>
                    <a:pt x="205740" y="259080"/>
                  </a:cubicBezTo>
                  <a:cubicBezTo>
                    <a:pt x="181610" y="273050"/>
                    <a:pt x="143510" y="276860"/>
                    <a:pt x="120650" y="275590"/>
                  </a:cubicBezTo>
                  <a:cubicBezTo>
                    <a:pt x="102870" y="274320"/>
                    <a:pt x="91440" y="270510"/>
                    <a:pt x="77470" y="261620"/>
                  </a:cubicBezTo>
                  <a:cubicBezTo>
                    <a:pt x="57150" y="250190"/>
                    <a:pt x="27940" y="224790"/>
                    <a:pt x="16510" y="199390"/>
                  </a:cubicBezTo>
                  <a:cubicBezTo>
                    <a:pt x="3810" y="175260"/>
                    <a:pt x="0" y="139700"/>
                    <a:pt x="5080" y="113030"/>
                  </a:cubicBezTo>
                  <a:cubicBezTo>
                    <a:pt x="10160" y="86360"/>
                    <a:pt x="27940" y="55880"/>
                    <a:pt x="48260" y="36830"/>
                  </a:cubicBezTo>
                  <a:cubicBezTo>
                    <a:pt x="69850" y="19050"/>
                    <a:pt x="105410" y="6350"/>
                    <a:pt x="129540" y="2540"/>
                  </a:cubicBezTo>
                  <a:cubicBezTo>
                    <a:pt x="146050" y="0"/>
                    <a:pt x="157480" y="1270"/>
                    <a:pt x="173990" y="6350"/>
                  </a:cubicBezTo>
                  <a:cubicBezTo>
                    <a:pt x="195580" y="13970"/>
                    <a:pt x="214630" y="27940"/>
                    <a:pt x="246380" y="54610"/>
                  </a:cubicBezTo>
                  <a:cubicBezTo>
                    <a:pt x="337820" y="129540"/>
                    <a:pt x="645160" y="457200"/>
                    <a:pt x="708660" y="537210"/>
                  </a:cubicBezTo>
                  <a:cubicBezTo>
                    <a:pt x="726440" y="560070"/>
                    <a:pt x="734060" y="566420"/>
                    <a:pt x="739140" y="585470"/>
                  </a:cubicBezTo>
                  <a:cubicBezTo>
                    <a:pt x="745490" y="609600"/>
                    <a:pt x="746760" y="646430"/>
                    <a:pt x="736600" y="671830"/>
                  </a:cubicBezTo>
                  <a:cubicBezTo>
                    <a:pt x="726440" y="695960"/>
                    <a:pt x="698500" y="722630"/>
                    <a:pt x="676910" y="734060"/>
                  </a:cubicBezTo>
                  <a:cubicBezTo>
                    <a:pt x="659130" y="744220"/>
                    <a:pt x="641350" y="748030"/>
                    <a:pt x="621030" y="746760"/>
                  </a:cubicBezTo>
                  <a:cubicBezTo>
                    <a:pt x="595630" y="744220"/>
                    <a:pt x="541020" y="712470"/>
                    <a:pt x="541020" y="71247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5068253" y="483531"/>
            <a:ext cx="296228" cy="615315"/>
            <a:chOff x="0" y="0"/>
            <a:chExt cx="394970" cy="8204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8260" y="49530"/>
              <a:ext cx="311150" cy="722630"/>
            </a:xfrm>
            <a:custGeom>
              <a:avLst/>
              <a:gdLst/>
              <a:ahLst/>
              <a:cxnLst/>
              <a:rect r="r" b="b" t="t" l="l"/>
              <a:pathLst>
                <a:path h="722630" w="311150">
                  <a:moveTo>
                    <a:pt x="66040" y="626110"/>
                  </a:moveTo>
                  <a:cubicBezTo>
                    <a:pt x="2540" y="208280"/>
                    <a:pt x="11430" y="87630"/>
                    <a:pt x="33020" y="48260"/>
                  </a:cubicBezTo>
                  <a:cubicBezTo>
                    <a:pt x="40640" y="31750"/>
                    <a:pt x="49530" y="27940"/>
                    <a:pt x="63500" y="20320"/>
                  </a:cubicBezTo>
                  <a:cubicBezTo>
                    <a:pt x="83820" y="10160"/>
                    <a:pt x="118110" y="0"/>
                    <a:pt x="143510" y="2540"/>
                  </a:cubicBezTo>
                  <a:cubicBezTo>
                    <a:pt x="168910" y="5080"/>
                    <a:pt x="199390" y="19050"/>
                    <a:pt x="218440" y="36830"/>
                  </a:cubicBezTo>
                  <a:cubicBezTo>
                    <a:pt x="237490" y="53340"/>
                    <a:pt x="252730" y="82550"/>
                    <a:pt x="257810" y="107950"/>
                  </a:cubicBezTo>
                  <a:cubicBezTo>
                    <a:pt x="261620" y="133350"/>
                    <a:pt x="256540" y="166370"/>
                    <a:pt x="245110" y="189230"/>
                  </a:cubicBezTo>
                  <a:cubicBezTo>
                    <a:pt x="232410" y="212090"/>
                    <a:pt x="204470" y="234950"/>
                    <a:pt x="185420" y="246380"/>
                  </a:cubicBezTo>
                  <a:cubicBezTo>
                    <a:pt x="172720" y="254000"/>
                    <a:pt x="161290" y="256540"/>
                    <a:pt x="146050" y="257810"/>
                  </a:cubicBezTo>
                  <a:cubicBezTo>
                    <a:pt x="124460" y="257810"/>
                    <a:pt x="85090" y="250190"/>
                    <a:pt x="66040" y="240030"/>
                  </a:cubicBezTo>
                  <a:cubicBezTo>
                    <a:pt x="52070" y="233680"/>
                    <a:pt x="43180" y="226060"/>
                    <a:pt x="34290" y="214630"/>
                  </a:cubicBezTo>
                  <a:cubicBezTo>
                    <a:pt x="20320" y="196850"/>
                    <a:pt x="6350" y="160020"/>
                    <a:pt x="2540" y="138430"/>
                  </a:cubicBezTo>
                  <a:cubicBezTo>
                    <a:pt x="0" y="123190"/>
                    <a:pt x="1270" y="111760"/>
                    <a:pt x="7620" y="96520"/>
                  </a:cubicBezTo>
                  <a:cubicBezTo>
                    <a:pt x="13970" y="76200"/>
                    <a:pt x="31750" y="44450"/>
                    <a:pt x="52070" y="29210"/>
                  </a:cubicBezTo>
                  <a:cubicBezTo>
                    <a:pt x="72390" y="12700"/>
                    <a:pt x="107950" y="3810"/>
                    <a:pt x="129540" y="1270"/>
                  </a:cubicBezTo>
                  <a:cubicBezTo>
                    <a:pt x="146050" y="0"/>
                    <a:pt x="156210" y="2540"/>
                    <a:pt x="171450" y="7620"/>
                  </a:cubicBezTo>
                  <a:cubicBezTo>
                    <a:pt x="191770" y="16510"/>
                    <a:pt x="222250" y="35560"/>
                    <a:pt x="236220" y="57150"/>
                  </a:cubicBezTo>
                  <a:cubicBezTo>
                    <a:pt x="251460" y="78740"/>
                    <a:pt x="260350" y="110490"/>
                    <a:pt x="259080" y="135890"/>
                  </a:cubicBezTo>
                  <a:cubicBezTo>
                    <a:pt x="257810" y="161290"/>
                    <a:pt x="227330" y="210820"/>
                    <a:pt x="229870" y="212090"/>
                  </a:cubicBezTo>
                  <a:cubicBezTo>
                    <a:pt x="231140" y="213360"/>
                    <a:pt x="243840" y="182880"/>
                    <a:pt x="250190" y="185420"/>
                  </a:cubicBezTo>
                  <a:cubicBezTo>
                    <a:pt x="273050" y="191770"/>
                    <a:pt x="311150" y="562610"/>
                    <a:pt x="294640" y="636270"/>
                  </a:cubicBezTo>
                  <a:cubicBezTo>
                    <a:pt x="289560" y="661670"/>
                    <a:pt x="280670" y="670560"/>
                    <a:pt x="266700" y="684530"/>
                  </a:cubicBezTo>
                  <a:cubicBezTo>
                    <a:pt x="248920" y="701040"/>
                    <a:pt x="217170" y="717550"/>
                    <a:pt x="190500" y="720090"/>
                  </a:cubicBezTo>
                  <a:cubicBezTo>
                    <a:pt x="165100" y="722630"/>
                    <a:pt x="132080" y="712470"/>
                    <a:pt x="110490" y="695960"/>
                  </a:cubicBezTo>
                  <a:cubicBezTo>
                    <a:pt x="90170" y="680720"/>
                    <a:pt x="66040" y="626110"/>
                    <a:pt x="66040" y="6261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4470082" y="1228386"/>
            <a:ext cx="592455" cy="303847"/>
            <a:chOff x="0" y="0"/>
            <a:chExt cx="789940" cy="4051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260" y="48260"/>
              <a:ext cx="692150" cy="309880"/>
            </a:xfrm>
            <a:custGeom>
              <a:avLst/>
              <a:gdLst/>
              <a:ahLst/>
              <a:cxnLst/>
              <a:rect r="r" b="b" t="t" l="l"/>
              <a:pathLst>
                <a:path h="309880" w="692150">
                  <a:moveTo>
                    <a:pt x="553720" y="278130"/>
                  </a:moveTo>
                  <a:cubicBezTo>
                    <a:pt x="351790" y="256540"/>
                    <a:pt x="271780" y="250190"/>
                    <a:pt x="234950" y="262890"/>
                  </a:cubicBezTo>
                  <a:cubicBezTo>
                    <a:pt x="214630" y="270510"/>
                    <a:pt x="210820" y="288290"/>
                    <a:pt x="191770" y="294640"/>
                  </a:cubicBezTo>
                  <a:cubicBezTo>
                    <a:pt x="170180" y="303530"/>
                    <a:pt x="133350" y="309880"/>
                    <a:pt x="106680" y="303530"/>
                  </a:cubicBezTo>
                  <a:cubicBezTo>
                    <a:pt x="80010" y="297180"/>
                    <a:pt x="49530" y="275590"/>
                    <a:pt x="33020" y="259080"/>
                  </a:cubicBezTo>
                  <a:cubicBezTo>
                    <a:pt x="21590" y="246380"/>
                    <a:pt x="16510" y="234950"/>
                    <a:pt x="11430" y="220980"/>
                  </a:cubicBezTo>
                  <a:cubicBezTo>
                    <a:pt x="6350" y="207010"/>
                    <a:pt x="1270" y="194310"/>
                    <a:pt x="2540" y="177800"/>
                  </a:cubicBezTo>
                  <a:cubicBezTo>
                    <a:pt x="3810" y="154940"/>
                    <a:pt x="10160" y="118110"/>
                    <a:pt x="26670" y="95250"/>
                  </a:cubicBezTo>
                  <a:cubicBezTo>
                    <a:pt x="41910" y="73660"/>
                    <a:pt x="69850" y="52070"/>
                    <a:pt x="95250" y="44450"/>
                  </a:cubicBezTo>
                  <a:cubicBezTo>
                    <a:pt x="120650" y="35560"/>
                    <a:pt x="158750" y="39370"/>
                    <a:pt x="181610" y="45720"/>
                  </a:cubicBezTo>
                  <a:cubicBezTo>
                    <a:pt x="196850" y="49530"/>
                    <a:pt x="207010" y="54610"/>
                    <a:pt x="219710" y="66040"/>
                  </a:cubicBezTo>
                  <a:cubicBezTo>
                    <a:pt x="236220" y="81280"/>
                    <a:pt x="260350" y="111760"/>
                    <a:pt x="266700" y="137160"/>
                  </a:cubicBezTo>
                  <a:cubicBezTo>
                    <a:pt x="274320" y="163830"/>
                    <a:pt x="271780" y="198120"/>
                    <a:pt x="261620" y="223520"/>
                  </a:cubicBezTo>
                  <a:cubicBezTo>
                    <a:pt x="251460" y="248920"/>
                    <a:pt x="228600" y="274320"/>
                    <a:pt x="205740" y="288290"/>
                  </a:cubicBezTo>
                  <a:cubicBezTo>
                    <a:pt x="181610" y="302260"/>
                    <a:pt x="148590" y="309880"/>
                    <a:pt x="120650" y="306070"/>
                  </a:cubicBezTo>
                  <a:cubicBezTo>
                    <a:pt x="93980" y="303530"/>
                    <a:pt x="63500" y="288290"/>
                    <a:pt x="43180" y="269240"/>
                  </a:cubicBezTo>
                  <a:cubicBezTo>
                    <a:pt x="24130" y="250190"/>
                    <a:pt x="8890" y="215900"/>
                    <a:pt x="3810" y="193040"/>
                  </a:cubicBezTo>
                  <a:cubicBezTo>
                    <a:pt x="0" y="176530"/>
                    <a:pt x="0" y="165100"/>
                    <a:pt x="3810" y="148590"/>
                  </a:cubicBezTo>
                  <a:cubicBezTo>
                    <a:pt x="10160" y="127000"/>
                    <a:pt x="29210" y="93980"/>
                    <a:pt x="45720" y="73660"/>
                  </a:cubicBezTo>
                  <a:cubicBezTo>
                    <a:pt x="59690" y="55880"/>
                    <a:pt x="71120" y="43180"/>
                    <a:pt x="93980" y="31750"/>
                  </a:cubicBezTo>
                  <a:cubicBezTo>
                    <a:pt x="132080" y="13970"/>
                    <a:pt x="207010" y="6350"/>
                    <a:pt x="264160" y="2540"/>
                  </a:cubicBezTo>
                  <a:cubicBezTo>
                    <a:pt x="322580" y="0"/>
                    <a:pt x="383540" y="7620"/>
                    <a:pt x="441960" y="15240"/>
                  </a:cubicBezTo>
                  <a:cubicBezTo>
                    <a:pt x="501650" y="22860"/>
                    <a:pt x="575310" y="27940"/>
                    <a:pt x="617220" y="49530"/>
                  </a:cubicBezTo>
                  <a:cubicBezTo>
                    <a:pt x="645160" y="63500"/>
                    <a:pt x="666750" y="86360"/>
                    <a:pt x="678180" y="106680"/>
                  </a:cubicBezTo>
                  <a:cubicBezTo>
                    <a:pt x="688340" y="124460"/>
                    <a:pt x="692150" y="143510"/>
                    <a:pt x="690880" y="162560"/>
                  </a:cubicBezTo>
                  <a:cubicBezTo>
                    <a:pt x="688340" y="186690"/>
                    <a:pt x="674370" y="222250"/>
                    <a:pt x="657860" y="241300"/>
                  </a:cubicBezTo>
                  <a:cubicBezTo>
                    <a:pt x="645160" y="256540"/>
                    <a:pt x="627380" y="266700"/>
                    <a:pt x="610870" y="273050"/>
                  </a:cubicBezTo>
                  <a:cubicBezTo>
                    <a:pt x="593090" y="278130"/>
                    <a:pt x="553720" y="278130"/>
                    <a:pt x="553720" y="27813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412853" y="-367037"/>
            <a:ext cx="3692894" cy="2316452"/>
          </a:xfrm>
          <a:custGeom>
            <a:avLst/>
            <a:gdLst/>
            <a:ahLst/>
            <a:cxnLst/>
            <a:rect r="r" b="b" t="t" l="l"/>
            <a:pathLst>
              <a:path h="2316452" w="3692894">
                <a:moveTo>
                  <a:pt x="0" y="0"/>
                </a:moveTo>
                <a:lnTo>
                  <a:pt x="3692894" y="0"/>
                </a:lnTo>
                <a:lnTo>
                  <a:pt x="3692894" y="2316451"/>
                </a:lnTo>
                <a:lnTo>
                  <a:pt x="0" y="23164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216223" y="2343973"/>
            <a:ext cx="9616186" cy="403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Key Performance Indicators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73021" y="3970391"/>
            <a:ext cx="6411408" cy="6494060"/>
          </a:xfrm>
          <a:custGeom>
            <a:avLst/>
            <a:gdLst/>
            <a:ahLst/>
            <a:cxnLst/>
            <a:rect r="r" b="b" t="t" l="l"/>
            <a:pathLst>
              <a:path h="6494060" w="6411408">
                <a:moveTo>
                  <a:pt x="0" y="0"/>
                </a:moveTo>
                <a:lnTo>
                  <a:pt x="6411408" y="0"/>
                </a:lnTo>
                <a:lnTo>
                  <a:pt x="6411408" y="6494060"/>
                </a:lnTo>
                <a:lnTo>
                  <a:pt x="0" y="64940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573084" y="5391571"/>
            <a:ext cx="518485" cy="1627931"/>
            <a:chOff x="0" y="0"/>
            <a:chExt cx="354330" cy="11125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7940" y="45720"/>
              <a:ext cx="273050" cy="1017270"/>
            </a:xfrm>
            <a:custGeom>
              <a:avLst/>
              <a:gdLst/>
              <a:ahLst/>
              <a:cxnLst/>
              <a:rect r="r" b="b" t="t" l="l"/>
              <a:pathLst>
                <a:path h="1017270" w="273050">
                  <a:moveTo>
                    <a:pt x="252730" y="101600"/>
                  </a:moveTo>
                  <a:cubicBezTo>
                    <a:pt x="271780" y="808990"/>
                    <a:pt x="273050" y="895350"/>
                    <a:pt x="250190" y="943610"/>
                  </a:cubicBezTo>
                  <a:cubicBezTo>
                    <a:pt x="237490" y="971550"/>
                    <a:pt x="220980" y="988060"/>
                    <a:pt x="199390" y="999490"/>
                  </a:cubicBezTo>
                  <a:cubicBezTo>
                    <a:pt x="177800" y="1010920"/>
                    <a:pt x="148590" y="1017270"/>
                    <a:pt x="124460" y="1013460"/>
                  </a:cubicBezTo>
                  <a:cubicBezTo>
                    <a:pt x="100330" y="1009650"/>
                    <a:pt x="73660" y="995680"/>
                    <a:pt x="57150" y="979170"/>
                  </a:cubicBezTo>
                  <a:cubicBezTo>
                    <a:pt x="39370" y="961390"/>
                    <a:pt x="26670" y="934720"/>
                    <a:pt x="24130" y="910590"/>
                  </a:cubicBezTo>
                  <a:cubicBezTo>
                    <a:pt x="20320" y="886460"/>
                    <a:pt x="26670" y="855980"/>
                    <a:pt x="39370" y="835660"/>
                  </a:cubicBezTo>
                  <a:cubicBezTo>
                    <a:pt x="50800" y="815340"/>
                    <a:pt x="77470" y="795020"/>
                    <a:pt x="96520" y="786130"/>
                  </a:cubicBezTo>
                  <a:cubicBezTo>
                    <a:pt x="109220" y="778510"/>
                    <a:pt x="120650" y="777240"/>
                    <a:pt x="133350" y="777240"/>
                  </a:cubicBezTo>
                  <a:cubicBezTo>
                    <a:pt x="146050" y="775970"/>
                    <a:pt x="157480" y="775970"/>
                    <a:pt x="171450" y="779780"/>
                  </a:cubicBezTo>
                  <a:cubicBezTo>
                    <a:pt x="190500" y="787400"/>
                    <a:pt x="220980" y="802640"/>
                    <a:pt x="234950" y="821690"/>
                  </a:cubicBezTo>
                  <a:cubicBezTo>
                    <a:pt x="250190" y="840740"/>
                    <a:pt x="259080" y="873760"/>
                    <a:pt x="260350" y="894080"/>
                  </a:cubicBezTo>
                  <a:cubicBezTo>
                    <a:pt x="262890" y="908050"/>
                    <a:pt x="260350" y="918210"/>
                    <a:pt x="255270" y="932180"/>
                  </a:cubicBezTo>
                  <a:cubicBezTo>
                    <a:pt x="247650" y="949960"/>
                    <a:pt x="229870" y="979170"/>
                    <a:pt x="210820" y="993140"/>
                  </a:cubicBezTo>
                  <a:cubicBezTo>
                    <a:pt x="190500" y="1007110"/>
                    <a:pt x="161290" y="1016000"/>
                    <a:pt x="137160" y="1014730"/>
                  </a:cubicBezTo>
                  <a:cubicBezTo>
                    <a:pt x="113030" y="1013460"/>
                    <a:pt x="82550" y="999490"/>
                    <a:pt x="66040" y="988060"/>
                  </a:cubicBezTo>
                  <a:cubicBezTo>
                    <a:pt x="54610" y="979170"/>
                    <a:pt x="46990" y="971550"/>
                    <a:pt x="40640" y="958850"/>
                  </a:cubicBezTo>
                  <a:cubicBezTo>
                    <a:pt x="31750" y="939800"/>
                    <a:pt x="24130" y="913130"/>
                    <a:pt x="22860" y="885190"/>
                  </a:cubicBezTo>
                  <a:cubicBezTo>
                    <a:pt x="21590" y="848360"/>
                    <a:pt x="36830" y="819150"/>
                    <a:pt x="40640" y="762000"/>
                  </a:cubicBezTo>
                  <a:cubicBezTo>
                    <a:pt x="49530" y="624840"/>
                    <a:pt x="0" y="170180"/>
                    <a:pt x="39370" y="69850"/>
                  </a:cubicBezTo>
                  <a:cubicBezTo>
                    <a:pt x="52070" y="35560"/>
                    <a:pt x="71120" y="22860"/>
                    <a:pt x="92710" y="11430"/>
                  </a:cubicBezTo>
                  <a:cubicBezTo>
                    <a:pt x="115570" y="1270"/>
                    <a:pt x="149860" y="0"/>
                    <a:pt x="171450" y="5080"/>
                  </a:cubicBezTo>
                  <a:cubicBezTo>
                    <a:pt x="189230" y="8890"/>
                    <a:pt x="205740" y="17780"/>
                    <a:pt x="218440" y="30480"/>
                  </a:cubicBezTo>
                  <a:cubicBezTo>
                    <a:pt x="233680" y="46990"/>
                    <a:pt x="252730" y="101600"/>
                    <a:pt x="252730" y="101600"/>
                  </a:cubicBezTo>
                </a:path>
              </a:pathLst>
            </a:custGeom>
            <a:solidFill>
              <a:srgbClr val="E26D6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6058316" y="5950940"/>
            <a:ext cx="1562888" cy="494326"/>
            <a:chOff x="0" y="0"/>
            <a:chExt cx="1068070" cy="3378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0800" y="24130"/>
              <a:ext cx="967740" cy="293370"/>
            </a:xfrm>
            <a:custGeom>
              <a:avLst/>
              <a:gdLst/>
              <a:ahLst/>
              <a:cxnLst/>
              <a:rect r="r" b="b" t="t" l="l"/>
              <a:pathLst>
                <a:path h="293370" w="967740">
                  <a:moveTo>
                    <a:pt x="100330" y="48260"/>
                  </a:moveTo>
                  <a:cubicBezTo>
                    <a:pt x="468630" y="25400"/>
                    <a:pt x="793750" y="0"/>
                    <a:pt x="883920" y="29210"/>
                  </a:cubicBezTo>
                  <a:cubicBezTo>
                    <a:pt x="918210" y="40640"/>
                    <a:pt x="932180" y="55880"/>
                    <a:pt x="944880" y="76200"/>
                  </a:cubicBezTo>
                  <a:cubicBezTo>
                    <a:pt x="958850" y="96520"/>
                    <a:pt x="966470" y="125730"/>
                    <a:pt x="965200" y="149860"/>
                  </a:cubicBezTo>
                  <a:cubicBezTo>
                    <a:pt x="963930" y="173990"/>
                    <a:pt x="948690" y="203200"/>
                    <a:pt x="937260" y="219710"/>
                  </a:cubicBezTo>
                  <a:cubicBezTo>
                    <a:pt x="928370" y="232410"/>
                    <a:pt x="918210" y="238760"/>
                    <a:pt x="908050" y="245110"/>
                  </a:cubicBezTo>
                  <a:cubicBezTo>
                    <a:pt x="896620" y="251460"/>
                    <a:pt x="886460" y="257810"/>
                    <a:pt x="872490" y="259080"/>
                  </a:cubicBezTo>
                  <a:cubicBezTo>
                    <a:pt x="852170" y="262890"/>
                    <a:pt x="817880" y="261620"/>
                    <a:pt x="796290" y="251460"/>
                  </a:cubicBezTo>
                  <a:cubicBezTo>
                    <a:pt x="774700" y="241300"/>
                    <a:pt x="751840" y="219710"/>
                    <a:pt x="740410" y="199390"/>
                  </a:cubicBezTo>
                  <a:cubicBezTo>
                    <a:pt x="728980" y="177800"/>
                    <a:pt x="723900" y="147320"/>
                    <a:pt x="728980" y="123190"/>
                  </a:cubicBezTo>
                  <a:cubicBezTo>
                    <a:pt x="732790" y="100330"/>
                    <a:pt x="750570" y="71120"/>
                    <a:pt x="764540" y="55880"/>
                  </a:cubicBezTo>
                  <a:cubicBezTo>
                    <a:pt x="773430" y="45720"/>
                    <a:pt x="782320" y="39370"/>
                    <a:pt x="796290" y="34290"/>
                  </a:cubicBezTo>
                  <a:cubicBezTo>
                    <a:pt x="815340" y="27940"/>
                    <a:pt x="848360" y="21590"/>
                    <a:pt x="872490" y="26670"/>
                  </a:cubicBezTo>
                  <a:cubicBezTo>
                    <a:pt x="895350" y="31750"/>
                    <a:pt x="922020" y="46990"/>
                    <a:pt x="937260" y="66040"/>
                  </a:cubicBezTo>
                  <a:cubicBezTo>
                    <a:pt x="952500" y="83820"/>
                    <a:pt x="962660" y="115570"/>
                    <a:pt x="965200" y="137160"/>
                  </a:cubicBezTo>
                  <a:cubicBezTo>
                    <a:pt x="967740" y="151130"/>
                    <a:pt x="966470" y="161290"/>
                    <a:pt x="961390" y="175260"/>
                  </a:cubicBezTo>
                  <a:cubicBezTo>
                    <a:pt x="953770" y="194310"/>
                    <a:pt x="937260" y="223520"/>
                    <a:pt x="918210" y="237490"/>
                  </a:cubicBezTo>
                  <a:cubicBezTo>
                    <a:pt x="899160" y="252730"/>
                    <a:pt x="883920" y="256540"/>
                    <a:pt x="845820" y="262890"/>
                  </a:cubicBezTo>
                  <a:cubicBezTo>
                    <a:pt x="726440" y="281940"/>
                    <a:pt x="167640" y="293370"/>
                    <a:pt x="69850" y="262890"/>
                  </a:cubicBezTo>
                  <a:cubicBezTo>
                    <a:pt x="44450" y="254000"/>
                    <a:pt x="38100" y="246380"/>
                    <a:pt x="26670" y="231140"/>
                  </a:cubicBezTo>
                  <a:cubicBezTo>
                    <a:pt x="12700" y="213360"/>
                    <a:pt x="0" y="181610"/>
                    <a:pt x="0" y="157480"/>
                  </a:cubicBezTo>
                  <a:cubicBezTo>
                    <a:pt x="1270" y="132080"/>
                    <a:pt x="12700" y="101600"/>
                    <a:pt x="29210" y="83820"/>
                  </a:cubicBezTo>
                  <a:cubicBezTo>
                    <a:pt x="46990" y="66040"/>
                    <a:pt x="100330" y="48260"/>
                    <a:pt x="100330" y="48260"/>
                  </a:cubicBezTo>
                </a:path>
              </a:pathLst>
            </a:custGeom>
            <a:solidFill>
              <a:srgbClr val="E26D6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7365341" y="6497624"/>
            <a:ext cx="275748" cy="865791"/>
            <a:chOff x="0" y="0"/>
            <a:chExt cx="354330" cy="11125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7940" y="45720"/>
              <a:ext cx="273050" cy="1017270"/>
            </a:xfrm>
            <a:custGeom>
              <a:avLst/>
              <a:gdLst/>
              <a:ahLst/>
              <a:cxnLst/>
              <a:rect r="r" b="b" t="t" l="l"/>
              <a:pathLst>
                <a:path h="1017270" w="273050">
                  <a:moveTo>
                    <a:pt x="252730" y="101600"/>
                  </a:moveTo>
                  <a:cubicBezTo>
                    <a:pt x="271780" y="808990"/>
                    <a:pt x="273050" y="895350"/>
                    <a:pt x="250190" y="943610"/>
                  </a:cubicBezTo>
                  <a:cubicBezTo>
                    <a:pt x="237490" y="971550"/>
                    <a:pt x="220980" y="988060"/>
                    <a:pt x="199390" y="999490"/>
                  </a:cubicBezTo>
                  <a:cubicBezTo>
                    <a:pt x="177800" y="1010920"/>
                    <a:pt x="148590" y="1017270"/>
                    <a:pt x="124460" y="1013460"/>
                  </a:cubicBezTo>
                  <a:cubicBezTo>
                    <a:pt x="100330" y="1009650"/>
                    <a:pt x="73660" y="995680"/>
                    <a:pt x="57150" y="979170"/>
                  </a:cubicBezTo>
                  <a:cubicBezTo>
                    <a:pt x="39370" y="961390"/>
                    <a:pt x="26670" y="934720"/>
                    <a:pt x="24130" y="910590"/>
                  </a:cubicBezTo>
                  <a:cubicBezTo>
                    <a:pt x="20320" y="886460"/>
                    <a:pt x="26670" y="855980"/>
                    <a:pt x="39370" y="835660"/>
                  </a:cubicBezTo>
                  <a:cubicBezTo>
                    <a:pt x="50800" y="815340"/>
                    <a:pt x="77470" y="795020"/>
                    <a:pt x="96520" y="786130"/>
                  </a:cubicBezTo>
                  <a:cubicBezTo>
                    <a:pt x="109220" y="778510"/>
                    <a:pt x="120650" y="777240"/>
                    <a:pt x="133350" y="777240"/>
                  </a:cubicBezTo>
                  <a:cubicBezTo>
                    <a:pt x="146050" y="775970"/>
                    <a:pt x="157480" y="775970"/>
                    <a:pt x="171450" y="779780"/>
                  </a:cubicBezTo>
                  <a:cubicBezTo>
                    <a:pt x="190500" y="787400"/>
                    <a:pt x="220980" y="802640"/>
                    <a:pt x="234950" y="821690"/>
                  </a:cubicBezTo>
                  <a:cubicBezTo>
                    <a:pt x="250190" y="840740"/>
                    <a:pt x="259080" y="873760"/>
                    <a:pt x="260350" y="894080"/>
                  </a:cubicBezTo>
                  <a:cubicBezTo>
                    <a:pt x="262890" y="908050"/>
                    <a:pt x="260350" y="918210"/>
                    <a:pt x="255270" y="932180"/>
                  </a:cubicBezTo>
                  <a:cubicBezTo>
                    <a:pt x="247650" y="949960"/>
                    <a:pt x="229870" y="979170"/>
                    <a:pt x="210820" y="993140"/>
                  </a:cubicBezTo>
                  <a:cubicBezTo>
                    <a:pt x="190500" y="1007110"/>
                    <a:pt x="161290" y="1016000"/>
                    <a:pt x="137160" y="1014730"/>
                  </a:cubicBezTo>
                  <a:cubicBezTo>
                    <a:pt x="113030" y="1013460"/>
                    <a:pt x="82550" y="999490"/>
                    <a:pt x="66040" y="988060"/>
                  </a:cubicBezTo>
                  <a:cubicBezTo>
                    <a:pt x="54610" y="979170"/>
                    <a:pt x="46990" y="971550"/>
                    <a:pt x="40640" y="958850"/>
                  </a:cubicBezTo>
                  <a:cubicBezTo>
                    <a:pt x="31750" y="939800"/>
                    <a:pt x="24130" y="913130"/>
                    <a:pt x="22860" y="885190"/>
                  </a:cubicBezTo>
                  <a:cubicBezTo>
                    <a:pt x="21590" y="848360"/>
                    <a:pt x="36830" y="819150"/>
                    <a:pt x="40640" y="762000"/>
                  </a:cubicBezTo>
                  <a:cubicBezTo>
                    <a:pt x="49530" y="624840"/>
                    <a:pt x="0" y="170180"/>
                    <a:pt x="39370" y="69850"/>
                  </a:cubicBezTo>
                  <a:cubicBezTo>
                    <a:pt x="52070" y="35560"/>
                    <a:pt x="71120" y="22860"/>
                    <a:pt x="92710" y="11430"/>
                  </a:cubicBezTo>
                  <a:cubicBezTo>
                    <a:pt x="115570" y="1270"/>
                    <a:pt x="149860" y="0"/>
                    <a:pt x="171450" y="5080"/>
                  </a:cubicBezTo>
                  <a:cubicBezTo>
                    <a:pt x="189230" y="8890"/>
                    <a:pt x="205740" y="17780"/>
                    <a:pt x="218440" y="30480"/>
                  </a:cubicBezTo>
                  <a:cubicBezTo>
                    <a:pt x="233680" y="46990"/>
                    <a:pt x="252730" y="101600"/>
                    <a:pt x="252730" y="101600"/>
                  </a:cubicBezTo>
                </a:path>
              </a:pathLst>
            </a:custGeom>
            <a:solidFill>
              <a:srgbClr val="E26D6D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7091569" y="6795116"/>
            <a:ext cx="831198" cy="262900"/>
            <a:chOff x="0" y="0"/>
            <a:chExt cx="1068070" cy="3378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0800" y="24130"/>
              <a:ext cx="967740" cy="293370"/>
            </a:xfrm>
            <a:custGeom>
              <a:avLst/>
              <a:gdLst/>
              <a:ahLst/>
              <a:cxnLst/>
              <a:rect r="r" b="b" t="t" l="l"/>
              <a:pathLst>
                <a:path h="293370" w="967740">
                  <a:moveTo>
                    <a:pt x="100330" y="48260"/>
                  </a:moveTo>
                  <a:cubicBezTo>
                    <a:pt x="468630" y="25400"/>
                    <a:pt x="793750" y="0"/>
                    <a:pt x="883920" y="29210"/>
                  </a:cubicBezTo>
                  <a:cubicBezTo>
                    <a:pt x="918210" y="40640"/>
                    <a:pt x="932180" y="55880"/>
                    <a:pt x="944880" y="76200"/>
                  </a:cubicBezTo>
                  <a:cubicBezTo>
                    <a:pt x="958850" y="96520"/>
                    <a:pt x="966470" y="125730"/>
                    <a:pt x="965200" y="149860"/>
                  </a:cubicBezTo>
                  <a:cubicBezTo>
                    <a:pt x="963930" y="173990"/>
                    <a:pt x="948690" y="203200"/>
                    <a:pt x="937260" y="219710"/>
                  </a:cubicBezTo>
                  <a:cubicBezTo>
                    <a:pt x="928370" y="232410"/>
                    <a:pt x="918210" y="238760"/>
                    <a:pt x="908050" y="245110"/>
                  </a:cubicBezTo>
                  <a:cubicBezTo>
                    <a:pt x="896620" y="251460"/>
                    <a:pt x="886460" y="257810"/>
                    <a:pt x="872490" y="259080"/>
                  </a:cubicBezTo>
                  <a:cubicBezTo>
                    <a:pt x="852170" y="262890"/>
                    <a:pt x="817880" y="261620"/>
                    <a:pt x="796290" y="251460"/>
                  </a:cubicBezTo>
                  <a:cubicBezTo>
                    <a:pt x="774700" y="241300"/>
                    <a:pt x="751840" y="219710"/>
                    <a:pt x="740410" y="199390"/>
                  </a:cubicBezTo>
                  <a:cubicBezTo>
                    <a:pt x="728980" y="177800"/>
                    <a:pt x="723900" y="147320"/>
                    <a:pt x="728980" y="123190"/>
                  </a:cubicBezTo>
                  <a:cubicBezTo>
                    <a:pt x="732790" y="100330"/>
                    <a:pt x="750570" y="71120"/>
                    <a:pt x="764540" y="55880"/>
                  </a:cubicBezTo>
                  <a:cubicBezTo>
                    <a:pt x="773430" y="45720"/>
                    <a:pt x="782320" y="39370"/>
                    <a:pt x="796290" y="34290"/>
                  </a:cubicBezTo>
                  <a:cubicBezTo>
                    <a:pt x="815340" y="27940"/>
                    <a:pt x="848360" y="21590"/>
                    <a:pt x="872490" y="26670"/>
                  </a:cubicBezTo>
                  <a:cubicBezTo>
                    <a:pt x="895350" y="31750"/>
                    <a:pt x="922020" y="46990"/>
                    <a:pt x="937260" y="66040"/>
                  </a:cubicBezTo>
                  <a:cubicBezTo>
                    <a:pt x="952500" y="83820"/>
                    <a:pt x="962660" y="115570"/>
                    <a:pt x="965200" y="137160"/>
                  </a:cubicBezTo>
                  <a:cubicBezTo>
                    <a:pt x="967740" y="151130"/>
                    <a:pt x="966470" y="161290"/>
                    <a:pt x="961390" y="175260"/>
                  </a:cubicBezTo>
                  <a:cubicBezTo>
                    <a:pt x="953770" y="194310"/>
                    <a:pt x="937260" y="223520"/>
                    <a:pt x="918210" y="237490"/>
                  </a:cubicBezTo>
                  <a:cubicBezTo>
                    <a:pt x="899160" y="252730"/>
                    <a:pt x="883920" y="256540"/>
                    <a:pt x="845820" y="262890"/>
                  </a:cubicBezTo>
                  <a:cubicBezTo>
                    <a:pt x="726440" y="281940"/>
                    <a:pt x="167640" y="293370"/>
                    <a:pt x="69850" y="262890"/>
                  </a:cubicBezTo>
                  <a:cubicBezTo>
                    <a:pt x="44450" y="254000"/>
                    <a:pt x="38100" y="246380"/>
                    <a:pt x="26670" y="231140"/>
                  </a:cubicBezTo>
                  <a:cubicBezTo>
                    <a:pt x="12700" y="213360"/>
                    <a:pt x="0" y="181610"/>
                    <a:pt x="0" y="157480"/>
                  </a:cubicBezTo>
                  <a:cubicBezTo>
                    <a:pt x="1270" y="132080"/>
                    <a:pt x="12700" y="101600"/>
                    <a:pt x="29210" y="83820"/>
                  </a:cubicBezTo>
                  <a:cubicBezTo>
                    <a:pt x="46990" y="66040"/>
                    <a:pt x="100330" y="48260"/>
                    <a:pt x="100330" y="48260"/>
                  </a:cubicBezTo>
                </a:path>
              </a:pathLst>
            </a:custGeom>
            <a:solidFill>
              <a:srgbClr val="E26D6D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31419" y="3172548"/>
            <a:ext cx="6686423" cy="6912656"/>
          </a:xfrm>
          <a:custGeom>
            <a:avLst/>
            <a:gdLst/>
            <a:ahLst/>
            <a:cxnLst/>
            <a:rect r="r" b="b" t="t" l="l"/>
            <a:pathLst>
              <a:path h="6912656" w="6686423">
                <a:moveTo>
                  <a:pt x="0" y="0"/>
                </a:moveTo>
                <a:lnTo>
                  <a:pt x="6686423" y="0"/>
                </a:lnTo>
                <a:lnTo>
                  <a:pt x="6686423" y="6912655"/>
                </a:lnTo>
                <a:lnTo>
                  <a:pt x="0" y="6912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56832" y="4357687"/>
            <a:ext cx="461010" cy="387668"/>
            <a:chOff x="0" y="0"/>
            <a:chExt cx="614680" cy="51689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87630" y="0"/>
              <a:ext cx="350520" cy="389890"/>
              <a:chOff x="0" y="0"/>
              <a:chExt cx="350520" cy="38989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46990" y="49530"/>
                <a:ext cx="254000" cy="290830"/>
              </a:xfrm>
              <a:custGeom>
                <a:avLst/>
                <a:gdLst/>
                <a:ahLst/>
                <a:cxnLst/>
                <a:rect r="r" b="b" t="t" l="l"/>
                <a:pathLst>
                  <a:path h="290830" w="254000">
                    <a:moveTo>
                      <a:pt x="160020" y="269240"/>
                    </a:moveTo>
                    <a:cubicBezTo>
                      <a:pt x="0" y="46990"/>
                      <a:pt x="3810" y="38100"/>
                      <a:pt x="7620" y="29210"/>
                    </a:cubicBezTo>
                    <a:cubicBezTo>
                      <a:pt x="12700" y="20320"/>
                      <a:pt x="20320" y="10160"/>
                      <a:pt x="30480" y="6350"/>
                    </a:cubicBezTo>
                    <a:cubicBezTo>
                      <a:pt x="43180" y="1270"/>
                      <a:pt x="66040" y="1270"/>
                      <a:pt x="77470" y="7620"/>
                    </a:cubicBezTo>
                    <a:cubicBezTo>
                      <a:pt x="87630" y="11430"/>
                      <a:pt x="95250" y="21590"/>
                      <a:pt x="99060" y="30480"/>
                    </a:cubicBezTo>
                    <a:cubicBezTo>
                      <a:pt x="102870" y="40640"/>
                      <a:pt x="104140" y="53340"/>
                      <a:pt x="101600" y="62230"/>
                    </a:cubicBezTo>
                    <a:cubicBezTo>
                      <a:pt x="99060" y="72390"/>
                      <a:pt x="93980" y="83820"/>
                      <a:pt x="85090" y="90170"/>
                    </a:cubicBezTo>
                    <a:cubicBezTo>
                      <a:pt x="73660" y="97790"/>
                      <a:pt x="52070" y="102870"/>
                      <a:pt x="39370" y="99060"/>
                    </a:cubicBezTo>
                    <a:cubicBezTo>
                      <a:pt x="25400" y="95250"/>
                      <a:pt x="10160" y="77470"/>
                      <a:pt x="5080" y="66040"/>
                    </a:cubicBezTo>
                    <a:cubicBezTo>
                      <a:pt x="1270" y="55880"/>
                      <a:pt x="2540" y="43180"/>
                      <a:pt x="6350" y="34290"/>
                    </a:cubicBezTo>
                    <a:cubicBezTo>
                      <a:pt x="8890" y="24130"/>
                      <a:pt x="17780" y="13970"/>
                      <a:pt x="25400" y="8890"/>
                    </a:cubicBezTo>
                    <a:cubicBezTo>
                      <a:pt x="34290" y="3810"/>
                      <a:pt x="46990" y="0"/>
                      <a:pt x="57150" y="1270"/>
                    </a:cubicBezTo>
                    <a:cubicBezTo>
                      <a:pt x="67310" y="1270"/>
                      <a:pt x="74930" y="3810"/>
                      <a:pt x="86360" y="13970"/>
                    </a:cubicBezTo>
                    <a:cubicBezTo>
                      <a:pt x="120650" y="39370"/>
                      <a:pt x="222250" y="168910"/>
                      <a:pt x="242570" y="208280"/>
                    </a:cubicBezTo>
                    <a:cubicBezTo>
                      <a:pt x="250190" y="223520"/>
                      <a:pt x="254000" y="231140"/>
                      <a:pt x="251460" y="243840"/>
                    </a:cubicBezTo>
                    <a:cubicBezTo>
                      <a:pt x="250190" y="256540"/>
                      <a:pt x="237490" y="275590"/>
                      <a:pt x="226060" y="283210"/>
                    </a:cubicBezTo>
                    <a:cubicBezTo>
                      <a:pt x="215900" y="289560"/>
                      <a:pt x="201930" y="290830"/>
                      <a:pt x="190500" y="288290"/>
                    </a:cubicBezTo>
                    <a:cubicBezTo>
                      <a:pt x="179070" y="285750"/>
                      <a:pt x="160020" y="269240"/>
                      <a:pt x="160020" y="26924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311150"/>
              <a:ext cx="316230" cy="205740"/>
              <a:chOff x="0" y="0"/>
              <a:chExt cx="316230" cy="20574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49530" y="45720"/>
                <a:ext cx="220980" cy="109220"/>
              </a:xfrm>
              <a:custGeom>
                <a:avLst/>
                <a:gdLst/>
                <a:ahLst/>
                <a:cxnLst/>
                <a:rect r="r" b="b" t="t" l="l"/>
                <a:pathLst>
                  <a:path h="109220" w="220980">
                    <a:moveTo>
                      <a:pt x="166370" y="107950"/>
                    </a:moveTo>
                    <a:cubicBezTo>
                      <a:pt x="6350" y="87630"/>
                      <a:pt x="0" y="68580"/>
                      <a:pt x="1270" y="53340"/>
                    </a:cubicBezTo>
                    <a:cubicBezTo>
                      <a:pt x="1270" y="39370"/>
                      <a:pt x="15240" y="20320"/>
                      <a:pt x="26670" y="11430"/>
                    </a:cubicBezTo>
                    <a:cubicBezTo>
                      <a:pt x="35560" y="5080"/>
                      <a:pt x="48260" y="3810"/>
                      <a:pt x="58420" y="5080"/>
                    </a:cubicBezTo>
                    <a:cubicBezTo>
                      <a:pt x="68580" y="6350"/>
                      <a:pt x="81280" y="10160"/>
                      <a:pt x="88900" y="19050"/>
                    </a:cubicBezTo>
                    <a:cubicBezTo>
                      <a:pt x="97790" y="29210"/>
                      <a:pt x="105410" y="52070"/>
                      <a:pt x="104140" y="64770"/>
                    </a:cubicBezTo>
                    <a:cubicBezTo>
                      <a:pt x="102870" y="76200"/>
                      <a:pt x="96520" y="87630"/>
                      <a:pt x="88900" y="93980"/>
                    </a:cubicBezTo>
                    <a:cubicBezTo>
                      <a:pt x="81280" y="101600"/>
                      <a:pt x="69850" y="107950"/>
                      <a:pt x="58420" y="107950"/>
                    </a:cubicBezTo>
                    <a:cubicBezTo>
                      <a:pt x="45720" y="109220"/>
                      <a:pt x="22860" y="101600"/>
                      <a:pt x="12700" y="90170"/>
                    </a:cubicBezTo>
                    <a:cubicBezTo>
                      <a:pt x="3810" y="80010"/>
                      <a:pt x="0" y="55880"/>
                      <a:pt x="2540" y="43180"/>
                    </a:cubicBezTo>
                    <a:cubicBezTo>
                      <a:pt x="5080" y="31750"/>
                      <a:pt x="12700" y="21590"/>
                      <a:pt x="21590" y="15240"/>
                    </a:cubicBezTo>
                    <a:cubicBezTo>
                      <a:pt x="30480" y="8890"/>
                      <a:pt x="39370" y="6350"/>
                      <a:pt x="53340" y="5080"/>
                    </a:cubicBezTo>
                    <a:cubicBezTo>
                      <a:pt x="78740" y="0"/>
                      <a:pt x="139700" y="0"/>
                      <a:pt x="166370" y="5080"/>
                    </a:cubicBezTo>
                    <a:cubicBezTo>
                      <a:pt x="181610" y="7620"/>
                      <a:pt x="193040" y="8890"/>
                      <a:pt x="200660" y="17780"/>
                    </a:cubicBezTo>
                    <a:cubicBezTo>
                      <a:pt x="210820" y="29210"/>
                      <a:pt x="220980" y="59690"/>
                      <a:pt x="214630" y="74930"/>
                    </a:cubicBezTo>
                    <a:cubicBezTo>
                      <a:pt x="209550" y="90170"/>
                      <a:pt x="166370" y="107950"/>
                      <a:pt x="166370" y="10795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367030" y="33020"/>
              <a:ext cx="247650" cy="312420"/>
              <a:chOff x="0" y="0"/>
              <a:chExt cx="247650" cy="31242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46990" y="48260"/>
                <a:ext cx="15113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151130">
                    <a:moveTo>
                      <a:pt x="5080" y="140970"/>
                    </a:moveTo>
                    <a:cubicBezTo>
                      <a:pt x="83820" y="0"/>
                      <a:pt x="95250" y="1270"/>
                      <a:pt x="105410" y="2540"/>
                    </a:cubicBezTo>
                    <a:cubicBezTo>
                      <a:pt x="115570" y="3810"/>
                      <a:pt x="128270" y="8890"/>
                      <a:pt x="134620" y="16510"/>
                    </a:cubicBezTo>
                    <a:cubicBezTo>
                      <a:pt x="143510" y="26670"/>
                      <a:pt x="151130" y="49530"/>
                      <a:pt x="148590" y="63500"/>
                    </a:cubicBezTo>
                    <a:cubicBezTo>
                      <a:pt x="147320" y="73660"/>
                      <a:pt x="142240" y="85090"/>
                      <a:pt x="133350" y="91440"/>
                    </a:cubicBezTo>
                    <a:cubicBezTo>
                      <a:pt x="121920" y="100330"/>
                      <a:pt x="99060" y="106680"/>
                      <a:pt x="86360" y="102870"/>
                    </a:cubicBezTo>
                    <a:cubicBezTo>
                      <a:pt x="72390" y="100330"/>
                      <a:pt x="55880" y="83820"/>
                      <a:pt x="49530" y="71120"/>
                    </a:cubicBezTo>
                    <a:cubicBezTo>
                      <a:pt x="45720" y="60960"/>
                      <a:pt x="45720" y="48260"/>
                      <a:pt x="49530" y="38100"/>
                    </a:cubicBezTo>
                    <a:cubicBezTo>
                      <a:pt x="52070" y="27940"/>
                      <a:pt x="58420" y="16510"/>
                      <a:pt x="68580" y="11430"/>
                    </a:cubicBezTo>
                    <a:cubicBezTo>
                      <a:pt x="80010" y="3810"/>
                      <a:pt x="102870" y="1270"/>
                      <a:pt x="116840" y="5080"/>
                    </a:cubicBezTo>
                    <a:cubicBezTo>
                      <a:pt x="127000" y="7620"/>
                      <a:pt x="135890" y="16510"/>
                      <a:pt x="142240" y="25400"/>
                    </a:cubicBezTo>
                    <a:cubicBezTo>
                      <a:pt x="147320" y="34290"/>
                      <a:pt x="151130" y="43180"/>
                      <a:pt x="149860" y="57150"/>
                    </a:cubicBezTo>
                    <a:cubicBezTo>
                      <a:pt x="147320" y="85090"/>
                      <a:pt x="119380" y="156210"/>
                      <a:pt x="100330" y="181610"/>
                    </a:cubicBezTo>
                    <a:cubicBezTo>
                      <a:pt x="88900" y="196850"/>
                      <a:pt x="76200" y="208280"/>
                      <a:pt x="63500" y="212090"/>
                    </a:cubicBezTo>
                    <a:cubicBezTo>
                      <a:pt x="52070" y="214630"/>
                      <a:pt x="36830" y="212090"/>
                      <a:pt x="26670" y="205740"/>
                    </a:cubicBezTo>
                    <a:cubicBezTo>
                      <a:pt x="17780" y="200660"/>
                      <a:pt x="7620" y="187960"/>
                      <a:pt x="3810" y="177800"/>
                    </a:cubicBezTo>
                    <a:cubicBezTo>
                      <a:pt x="0" y="166370"/>
                      <a:pt x="5080" y="140970"/>
                      <a:pt x="5080" y="1409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17324881" y="4271010"/>
            <a:ext cx="421957" cy="484822"/>
            <a:chOff x="0" y="0"/>
            <a:chExt cx="562610" cy="64643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114300" y="171007"/>
              <a:ext cx="415290" cy="298352"/>
              <a:chOff x="0" y="0"/>
              <a:chExt cx="415290" cy="29835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46990" y="46087"/>
                <a:ext cx="317500" cy="204966"/>
              </a:xfrm>
              <a:custGeom>
                <a:avLst/>
                <a:gdLst/>
                <a:ahLst/>
                <a:cxnLst/>
                <a:rect r="r" b="b" t="t" l="l"/>
                <a:pathLst>
                  <a:path h="204966" w="317500">
                    <a:moveTo>
                      <a:pt x="26670" y="114004"/>
                    </a:moveTo>
                    <a:cubicBezTo>
                      <a:pt x="278130" y="0"/>
                      <a:pt x="285750" y="3638"/>
                      <a:pt x="294640" y="9702"/>
                    </a:cubicBezTo>
                    <a:cubicBezTo>
                      <a:pt x="304800" y="16979"/>
                      <a:pt x="314960" y="35172"/>
                      <a:pt x="316230" y="47300"/>
                    </a:cubicBezTo>
                    <a:cubicBezTo>
                      <a:pt x="317500" y="57002"/>
                      <a:pt x="312420" y="67918"/>
                      <a:pt x="307340" y="75194"/>
                    </a:cubicBezTo>
                    <a:cubicBezTo>
                      <a:pt x="300990" y="83684"/>
                      <a:pt x="290830" y="89748"/>
                      <a:pt x="281940" y="92174"/>
                    </a:cubicBezTo>
                    <a:cubicBezTo>
                      <a:pt x="271780" y="95812"/>
                      <a:pt x="260350" y="94599"/>
                      <a:pt x="250190" y="92174"/>
                    </a:cubicBezTo>
                    <a:cubicBezTo>
                      <a:pt x="241300" y="88535"/>
                      <a:pt x="231140" y="81258"/>
                      <a:pt x="226060" y="72769"/>
                    </a:cubicBezTo>
                    <a:cubicBezTo>
                      <a:pt x="220980" y="61853"/>
                      <a:pt x="218440" y="41236"/>
                      <a:pt x="223520" y="29107"/>
                    </a:cubicBezTo>
                    <a:cubicBezTo>
                      <a:pt x="226060" y="20618"/>
                      <a:pt x="234950" y="12128"/>
                      <a:pt x="243840" y="7277"/>
                    </a:cubicBezTo>
                    <a:cubicBezTo>
                      <a:pt x="252730" y="3638"/>
                      <a:pt x="264160" y="0"/>
                      <a:pt x="274320" y="2426"/>
                    </a:cubicBezTo>
                    <a:cubicBezTo>
                      <a:pt x="287020" y="4851"/>
                      <a:pt x="304800" y="16979"/>
                      <a:pt x="311150" y="27895"/>
                    </a:cubicBezTo>
                    <a:cubicBezTo>
                      <a:pt x="316230" y="36384"/>
                      <a:pt x="317500" y="48513"/>
                      <a:pt x="314960" y="57002"/>
                    </a:cubicBezTo>
                    <a:cubicBezTo>
                      <a:pt x="313690" y="66705"/>
                      <a:pt x="309880" y="72769"/>
                      <a:pt x="299720" y="82471"/>
                    </a:cubicBezTo>
                    <a:cubicBezTo>
                      <a:pt x="269240" y="111579"/>
                      <a:pt x="116840" y="185561"/>
                      <a:pt x="73660" y="197689"/>
                    </a:cubicBezTo>
                    <a:cubicBezTo>
                      <a:pt x="57150" y="202540"/>
                      <a:pt x="49530" y="204966"/>
                      <a:pt x="38100" y="202540"/>
                    </a:cubicBezTo>
                    <a:cubicBezTo>
                      <a:pt x="27940" y="200114"/>
                      <a:pt x="15240" y="192837"/>
                      <a:pt x="8890" y="183135"/>
                    </a:cubicBezTo>
                    <a:cubicBezTo>
                      <a:pt x="2540" y="172220"/>
                      <a:pt x="0" y="150389"/>
                      <a:pt x="3810" y="139474"/>
                    </a:cubicBezTo>
                    <a:cubicBezTo>
                      <a:pt x="6350" y="128558"/>
                      <a:pt x="26670" y="114004"/>
                      <a:pt x="26670" y="114004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256540" cy="354142"/>
              <a:chOff x="0" y="0"/>
              <a:chExt cx="256540" cy="35414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46990" y="47300"/>
                <a:ext cx="163830" cy="260755"/>
              </a:xfrm>
              <a:custGeom>
                <a:avLst/>
                <a:gdLst/>
                <a:ahLst/>
                <a:cxnLst/>
                <a:rect r="r" b="b" t="t" l="l"/>
                <a:pathLst>
                  <a:path h="260755" w="163830">
                    <a:moveTo>
                      <a:pt x="3810" y="195263"/>
                    </a:moveTo>
                    <a:cubicBezTo>
                      <a:pt x="74930" y="10915"/>
                      <a:pt x="82550" y="6064"/>
                      <a:pt x="92710" y="3638"/>
                    </a:cubicBezTo>
                    <a:cubicBezTo>
                      <a:pt x="101600" y="0"/>
                      <a:pt x="114300" y="0"/>
                      <a:pt x="124460" y="3638"/>
                    </a:cubicBezTo>
                    <a:cubicBezTo>
                      <a:pt x="133350" y="6064"/>
                      <a:pt x="143510" y="13341"/>
                      <a:pt x="149860" y="21830"/>
                    </a:cubicBezTo>
                    <a:cubicBezTo>
                      <a:pt x="154940" y="30320"/>
                      <a:pt x="160020" y="41235"/>
                      <a:pt x="158750" y="50938"/>
                    </a:cubicBezTo>
                    <a:cubicBezTo>
                      <a:pt x="156210" y="63066"/>
                      <a:pt x="146050" y="82471"/>
                      <a:pt x="134620" y="89748"/>
                    </a:cubicBezTo>
                    <a:cubicBezTo>
                      <a:pt x="121920" y="97025"/>
                      <a:pt x="99060" y="97025"/>
                      <a:pt x="87630" y="92174"/>
                    </a:cubicBezTo>
                    <a:cubicBezTo>
                      <a:pt x="77470" y="88535"/>
                      <a:pt x="68580" y="80045"/>
                      <a:pt x="63500" y="71556"/>
                    </a:cubicBezTo>
                    <a:cubicBezTo>
                      <a:pt x="59690" y="63066"/>
                      <a:pt x="57150" y="50938"/>
                      <a:pt x="58420" y="41235"/>
                    </a:cubicBezTo>
                    <a:cubicBezTo>
                      <a:pt x="59690" y="31533"/>
                      <a:pt x="66040" y="20618"/>
                      <a:pt x="73660" y="14554"/>
                    </a:cubicBezTo>
                    <a:cubicBezTo>
                      <a:pt x="81280" y="7277"/>
                      <a:pt x="92710" y="2425"/>
                      <a:pt x="102870" y="1213"/>
                    </a:cubicBezTo>
                    <a:cubicBezTo>
                      <a:pt x="113030" y="0"/>
                      <a:pt x="125730" y="1213"/>
                      <a:pt x="134620" y="7277"/>
                    </a:cubicBezTo>
                    <a:cubicBezTo>
                      <a:pt x="144780" y="14554"/>
                      <a:pt x="156210" y="27894"/>
                      <a:pt x="158750" y="46087"/>
                    </a:cubicBezTo>
                    <a:cubicBezTo>
                      <a:pt x="163830" y="83684"/>
                      <a:pt x="118110" y="192837"/>
                      <a:pt x="100330" y="225583"/>
                    </a:cubicBezTo>
                    <a:cubicBezTo>
                      <a:pt x="92710" y="240137"/>
                      <a:pt x="87630" y="247414"/>
                      <a:pt x="77470" y="252265"/>
                    </a:cubicBezTo>
                    <a:cubicBezTo>
                      <a:pt x="67310" y="257116"/>
                      <a:pt x="53340" y="260755"/>
                      <a:pt x="41910" y="258329"/>
                    </a:cubicBezTo>
                    <a:cubicBezTo>
                      <a:pt x="29210" y="254691"/>
                      <a:pt x="11430" y="241350"/>
                      <a:pt x="5080" y="229222"/>
                    </a:cubicBezTo>
                    <a:cubicBezTo>
                      <a:pt x="0" y="219519"/>
                      <a:pt x="3810" y="195263"/>
                      <a:pt x="3810" y="195263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158750" y="423272"/>
              <a:ext cx="403860" cy="223158"/>
              <a:chOff x="0" y="0"/>
              <a:chExt cx="403860" cy="22315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48260" y="47300"/>
                <a:ext cx="306070" cy="129771"/>
              </a:xfrm>
              <a:custGeom>
                <a:avLst/>
                <a:gdLst/>
                <a:ahLst/>
                <a:cxnLst/>
                <a:rect r="r" b="b" t="t" l="l"/>
                <a:pathLst>
                  <a:path h="129771" w="306070">
                    <a:moveTo>
                      <a:pt x="66040" y="1213"/>
                    </a:moveTo>
                    <a:cubicBezTo>
                      <a:pt x="302260" y="54576"/>
                      <a:pt x="304800" y="72769"/>
                      <a:pt x="304800" y="84897"/>
                    </a:cubicBezTo>
                    <a:cubicBezTo>
                      <a:pt x="303530" y="95812"/>
                      <a:pt x="297180" y="105515"/>
                      <a:pt x="290830" y="112791"/>
                    </a:cubicBezTo>
                    <a:cubicBezTo>
                      <a:pt x="283210" y="120068"/>
                      <a:pt x="271780" y="124920"/>
                      <a:pt x="261620" y="127345"/>
                    </a:cubicBezTo>
                    <a:cubicBezTo>
                      <a:pt x="251460" y="128558"/>
                      <a:pt x="238760" y="127345"/>
                      <a:pt x="229870" y="121281"/>
                    </a:cubicBezTo>
                    <a:cubicBezTo>
                      <a:pt x="218440" y="115217"/>
                      <a:pt x="205740" y="95812"/>
                      <a:pt x="203200" y="83684"/>
                    </a:cubicBezTo>
                    <a:cubicBezTo>
                      <a:pt x="201930" y="73981"/>
                      <a:pt x="205740" y="61853"/>
                      <a:pt x="210820" y="53364"/>
                    </a:cubicBezTo>
                    <a:cubicBezTo>
                      <a:pt x="215900" y="46087"/>
                      <a:pt x="226060" y="37597"/>
                      <a:pt x="236220" y="33959"/>
                    </a:cubicBezTo>
                    <a:cubicBezTo>
                      <a:pt x="248920" y="30320"/>
                      <a:pt x="271780" y="32746"/>
                      <a:pt x="283210" y="40023"/>
                    </a:cubicBezTo>
                    <a:cubicBezTo>
                      <a:pt x="292100" y="44874"/>
                      <a:pt x="299720" y="54576"/>
                      <a:pt x="302260" y="64279"/>
                    </a:cubicBezTo>
                    <a:cubicBezTo>
                      <a:pt x="306070" y="73981"/>
                      <a:pt x="304800" y="86110"/>
                      <a:pt x="302260" y="94599"/>
                    </a:cubicBezTo>
                    <a:cubicBezTo>
                      <a:pt x="298450" y="104302"/>
                      <a:pt x="290830" y="114004"/>
                      <a:pt x="281940" y="120068"/>
                    </a:cubicBezTo>
                    <a:cubicBezTo>
                      <a:pt x="273050" y="124920"/>
                      <a:pt x="266700" y="126132"/>
                      <a:pt x="251460" y="127345"/>
                    </a:cubicBezTo>
                    <a:cubicBezTo>
                      <a:pt x="212090" y="129771"/>
                      <a:pt x="77470" y="110366"/>
                      <a:pt x="39370" y="95812"/>
                    </a:cubicBezTo>
                    <a:cubicBezTo>
                      <a:pt x="24130" y="89748"/>
                      <a:pt x="16510" y="83684"/>
                      <a:pt x="10160" y="75194"/>
                    </a:cubicBezTo>
                    <a:cubicBezTo>
                      <a:pt x="3810" y="66705"/>
                      <a:pt x="0" y="52151"/>
                      <a:pt x="2540" y="41235"/>
                    </a:cubicBezTo>
                    <a:cubicBezTo>
                      <a:pt x="5080" y="29107"/>
                      <a:pt x="19050" y="10915"/>
                      <a:pt x="30480" y="4851"/>
                    </a:cubicBezTo>
                    <a:cubicBezTo>
                      <a:pt x="40640" y="0"/>
                      <a:pt x="66040" y="1213"/>
                      <a:pt x="66040" y="1213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17" id="17"/>
          <p:cNvGrpSpPr/>
          <p:nvPr/>
        </p:nvGrpSpPr>
        <p:grpSpPr>
          <a:xfrm rot="0">
            <a:off x="13017842" y="7662796"/>
            <a:ext cx="461010" cy="387668"/>
            <a:chOff x="0" y="0"/>
            <a:chExt cx="614680" cy="51689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87630" y="0"/>
              <a:ext cx="350520" cy="389890"/>
              <a:chOff x="0" y="0"/>
              <a:chExt cx="350520" cy="38989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46990" y="49530"/>
                <a:ext cx="254000" cy="290830"/>
              </a:xfrm>
              <a:custGeom>
                <a:avLst/>
                <a:gdLst/>
                <a:ahLst/>
                <a:cxnLst/>
                <a:rect r="r" b="b" t="t" l="l"/>
                <a:pathLst>
                  <a:path h="290830" w="254000">
                    <a:moveTo>
                      <a:pt x="160020" y="269240"/>
                    </a:moveTo>
                    <a:cubicBezTo>
                      <a:pt x="0" y="46990"/>
                      <a:pt x="3810" y="38100"/>
                      <a:pt x="7620" y="29210"/>
                    </a:cubicBezTo>
                    <a:cubicBezTo>
                      <a:pt x="12700" y="20320"/>
                      <a:pt x="20320" y="10160"/>
                      <a:pt x="30480" y="6350"/>
                    </a:cubicBezTo>
                    <a:cubicBezTo>
                      <a:pt x="43180" y="1270"/>
                      <a:pt x="66040" y="1270"/>
                      <a:pt x="77470" y="7620"/>
                    </a:cubicBezTo>
                    <a:cubicBezTo>
                      <a:pt x="87630" y="11430"/>
                      <a:pt x="95250" y="21590"/>
                      <a:pt x="99060" y="30480"/>
                    </a:cubicBezTo>
                    <a:cubicBezTo>
                      <a:pt x="102870" y="40640"/>
                      <a:pt x="104140" y="53340"/>
                      <a:pt x="101600" y="62230"/>
                    </a:cubicBezTo>
                    <a:cubicBezTo>
                      <a:pt x="99060" y="72390"/>
                      <a:pt x="93980" y="83820"/>
                      <a:pt x="85090" y="90170"/>
                    </a:cubicBezTo>
                    <a:cubicBezTo>
                      <a:pt x="73660" y="97790"/>
                      <a:pt x="52070" y="102870"/>
                      <a:pt x="39370" y="99060"/>
                    </a:cubicBezTo>
                    <a:cubicBezTo>
                      <a:pt x="25400" y="95250"/>
                      <a:pt x="10160" y="77470"/>
                      <a:pt x="5080" y="66040"/>
                    </a:cubicBezTo>
                    <a:cubicBezTo>
                      <a:pt x="1270" y="55880"/>
                      <a:pt x="2540" y="43180"/>
                      <a:pt x="6350" y="34290"/>
                    </a:cubicBezTo>
                    <a:cubicBezTo>
                      <a:pt x="8890" y="24130"/>
                      <a:pt x="17780" y="13970"/>
                      <a:pt x="25400" y="8890"/>
                    </a:cubicBezTo>
                    <a:cubicBezTo>
                      <a:pt x="34290" y="3810"/>
                      <a:pt x="46990" y="0"/>
                      <a:pt x="57150" y="1270"/>
                    </a:cubicBezTo>
                    <a:cubicBezTo>
                      <a:pt x="67310" y="1270"/>
                      <a:pt x="74930" y="3810"/>
                      <a:pt x="86360" y="13970"/>
                    </a:cubicBezTo>
                    <a:cubicBezTo>
                      <a:pt x="120650" y="39370"/>
                      <a:pt x="222250" y="168910"/>
                      <a:pt x="242570" y="208280"/>
                    </a:cubicBezTo>
                    <a:cubicBezTo>
                      <a:pt x="250190" y="223520"/>
                      <a:pt x="254000" y="231140"/>
                      <a:pt x="251460" y="243840"/>
                    </a:cubicBezTo>
                    <a:cubicBezTo>
                      <a:pt x="250190" y="256540"/>
                      <a:pt x="237490" y="275590"/>
                      <a:pt x="226060" y="283210"/>
                    </a:cubicBezTo>
                    <a:cubicBezTo>
                      <a:pt x="215900" y="289560"/>
                      <a:pt x="201930" y="290830"/>
                      <a:pt x="190500" y="288290"/>
                    </a:cubicBezTo>
                    <a:cubicBezTo>
                      <a:pt x="179070" y="285750"/>
                      <a:pt x="160020" y="269240"/>
                      <a:pt x="160020" y="26924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311150"/>
              <a:ext cx="316230" cy="205740"/>
              <a:chOff x="0" y="0"/>
              <a:chExt cx="316230" cy="20574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49530" y="45720"/>
                <a:ext cx="220980" cy="109220"/>
              </a:xfrm>
              <a:custGeom>
                <a:avLst/>
                <a:gdLst/>
                <a:ahLst/>
                <a:cxnLst/>
                <a:rect r="r" b="b" t="t" l="l"/>
                <a:pathLst>
                  <a:path h="109220" w="220980">
                    <a:moveTo>
                      <a:pt x="166370" y="107950"/>
                    </a:moveTo>
                    <a:cubicBezTo>
                      <a:pt x="6350" y="87630"/>
                      <a:pt x="0" y="68580"/>
                      <a:pt x="1270" y="53340"/>
                    </a:cubicBezTo>
                    <a:cubicBezTo>
                      <a:pt x="1270" y="39370"/>
                      <a:pt x="15240" y="20320"/>
                      <a:pt x="26670" y="11430"/>
                    </a:cubicBezTo>
                    <a:cubicBezTo>
                      <a:pt x="35560" y="5080"/>
                      <a:pt x="48260" y="3810"/>
                      <a:pt x="58420" y="5080"/>
                    </a:cubicBezTo>
                    <a:cubicBezTo>
                      <a:pt x="68580" y="6350"/>
                      <a:pt x="81280" y="10160"/>
                      <a:pt x="88900" y="19050"/>
                    </a:cubicBezTo>
                    <a:cubicBezTo>
                      <a:pt x="97790" y="29210"/>
                      <a:pt x="105410" y="52070"/>
                      <a:pt x="104140" y="64770"/>
                    </a:cubicBezTo>
                    <a:cubicBezTo>
                      <a:pt x="102870" y="76200"/>
                      <a:pt x="96520" y="87630"/>
                      <a:pt x="88900" y="93980"/>
                    </a:cubicBezTo>
                    <a:cubicBezTo>
                      <a:pt x="81280" y="101600"/>
                      <a:pt x="69850" y="107950"/>
                      <a:pt x="58420" y="107950"/>
                    </a:cubicBezTo>
                    <a:cubicBezTo>
                      <a:pt x="45720" y="109220"/>
                      <a:pt x="22860" y="101600"/>
                      <a:pt x="12700" y="90170"/>
                    </a:cubicBezTo>
                    <a:cubicBezTo>
                      <a:pt x="3810" y="80010"/>
                      <a:pt x="0" y="55880"/>
                      <a:pt x="2540" y="43180"/>
                    </a:cubicBezTo>
                    <a:cubicBezTo>
                      <a:pt x="5080" y="31750"/>
                      <a:pt x="12700" y="21590"/>
                      <a:pt x="21590" y="15240"/>
                    </a:cubicBezTo>
                    <a:cubicBezTo>
                      <a:pt x="30480" y="8890"/>
                      <a:pt x="39370" y="6350"/>
                      <a:pt x="53340" y="5080"/>
                    </a:cubicBezTo>
                    <a:cubicBezTo>
                      <a:pt x="78740" y="0"/>
                      <a:pt x="139700" y="0"/>
                      <a:pt x="166370" y="5080"/>
                    </a:cubicBezTo>
                    <a:cubicBezTo>
                      <a:pt x="181610" y="7620"/>
                      <a:pt x="193040" y="8890"/>
                      <a:pt x="200660" y="17780"/>
                    </a:cubicBezTo>
                    <a:cubicBezTo>
                      <a:pt x="210820" y="29210"/>
                      <a:pt x="220980" y="59690"/>
                      <a:pt x="214630" y="74930"/>
                    </a:cubicBezTo>
                    <a:cubicBezTo>
                      <a:pt x="209550" y="90170"/>
                      <a:pt x="166370" y="107950"/>
                      <a:pt x="166370" y="10795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367030" y="33020"/>
              <a:ext cx="247650" cy="312420"/>
              <a:chOff x="0" y="0"/>
              <a:chExt cx="247650" cy="31242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46990" y="48260"/>
                <a:ext cx="15113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151130">
                    <a:moveTo>
                      <a:pt x="5080" y="140970"/>
                    </a:moveTo>
                    <a:cubicBezTo>
                      <a:pt x="83820" y="0"/>
                      <a:pt x="95250" y="1270"/>
                      <a:pt x="105410" y="2540"/>
                    </a:cubicBezTo>
                    <a:cubicBezTo>
                      <a:pt x="115570" y="3810"/>
                      <a:pt x="128270" y="8890"/>
                      <a:pt x="134620" y="16510"/>
                    </a:cubicBezTo>
                    <a:cubicBezTo>
                      <a:pt x="143510" y="26670"/>
                      <a:pt x="151130" y="49530"/>
                      <a:pt x="148590" y="63500"/>
                    </a:cubicBezTo>
                    <a:cubicBezTo>
                      <a:pt x="147320" y="73660"/>
                      <a:pt x="142240" y="85090"/>
                      <a:pt x="133350" y="91440"/>
                    </a:cubicBezTo>
                    <a:cubicBezTo>
                      <a:pt x="121920" y="100330"/>
                      <a:pt x="99060" y="106680"/>
                      <a:pt x="86360" y="102870"/>
                    </a:cubicBezTo>
                    <a:cubicBezTo>
                      <a:pt x="72390" y="100330"/>
                      <a:pt x="55880" y="83820"/>
                      <a:pt x="49530" y="71120"/>
                    </a:cubicBezTo>
                    <a:cubicBezTo>
                      <a:pt x="45720" y="60960"/>
                      <a:pt x="45720" y="48260"/>
                      <a:pt x="49530" y="38100"/>
                    </a:cubicBezTo>
                    <a:cubicBezTo>
                      <a:pt x="52070" y="27940"/>
                      <a:pt x="58420" y="16510"/>
                      <a:pt x="68580" y="11430"/>
                    </a:cubicBezTo>
                    <a:cubicBezTo>
                      <a:pt x="80010" y="3810"/>
                      <a:pt x="102870" y="1270"/>
                      <a:pt x="116840" y="5080"/>
                    </a:cubicBezTo>
                    <a:cubicBezTo>
                      <a:pt x="127000" y="7620"/>
                      <a:pt x="135890" y="16510"/>
                      <a:pt x="142240" y="25400"/>
                    </a:cubicBezTo>
                    <a:cubicBezTo>
                      <a:pt x="147320" y="34290"/>
                      <a:pt x="151130" y="43180"/>
                      <a:pt x="149860" y="57150"/>
                    </a:cubicBezTo>
                    <a:cubicBezTo>
                      <a:pt x="147320" y="85090"/>
                      <a:pt x="119380" y="156210"/>
                      <a:pt x="100330" y="181610"/>
                    </a:cubicBezTo>
                    <a:cubicBezTo>
                      <a:pt x="88900" y="196850"/>
                      <a:pt x="76200" y="208280"/>
                      <a:pt x="63500" y="212090"/>
                    </a:cubicBezTo>
                    <a:cubicBezTo>
                      <a:pt x="52070" y="214630"/>
                      <a:pt x="36830" y="212090"/>
                      <a:pt x="26670" y="205740"/>
                    </a:cubicBezTo>
                    <a:cubicBezTo>
                      <a:pt x="17780" y="200660"/>
                      <a:pt x="7620" y="187960"/>
                      <a:pt x="3810" y="177800"/>
                    </a:cubicBezTo>
                    <a:cubicBezTo>
                      <a:pt x="0" y="166370"/>
                      <a:pt x="5080" y="140970"/>
                      <a:pt x="5080" y="1409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17467264" y="7662796"/>
            <a:ext cx="421957" cy="507682"/>
            <a:chOff x="0" y="0"/>
            <a:chExt cx="562610" cy="67691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114300" y="179070"/>
              <a:ext cx="415290" cy="312420"/>
              <a:chOff x="0" y="0"/>
              <a:chExt cx="415290" cy="31242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46990" y="48260"/>
                <a:ext cx="31750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317500">
                    <a:moveTo>
                      <a:pt x="26670" y="119380"/>
                    </a:moveTo>
                    <a:cubicBezTo>
                      <a:pt x="278130" y="0"/>
                      <a:pt x="285750" y="3810"/>
                      <a:pt x="294640" y="10160"/>
                    </a:cubicBezTo>
                    <a:cubicBezTo>
                      <a:pt x="304800" y="17780"/>
                      <a:pt x="314960" y="36830"/>
                      <a:pt x="316230" y="49530"/>
                    </a:cubicBezTo>
                    <a:cubicBezTo>
                      <a:pt x="317500" y="59690"/>
                      <a:pt x="312420" y="71120"/>
                      <a:pt x="307340" y="78740"/>
                    </a:cubicBezTo>
                    <a:cubicBezTo>
                      <a:pt x="300990" y="87630"/>
                      <a:pt x="290830" y="93980"/>
                      <a:pt x="281940" y="96520"/>
                    </a:cubicBezTo>
                    <a:cubicBezTo>
                      <a:pt x="271780" y="100330"/>
                      <a:pt x="260350" y="99060"/>
                      <a:pt x="250190" y="96520"/>
                    </a:cubicBezTo>
                    <a:cubicBezTo>
                      <a:pt x="241300" y="92710"/>
                      <a:pt x="231140" y="85090"/>
                      <a:pt x="226060" y="76200"/>
                    </a:cubicBezTo>
                    <a:cubicBezTo>
                      <a:pt x="220980" y="64770"/>
                      <a:pt x="218440" y="43180"/>
                      <a:pt x="223520" y="30480"/>
                    </a:cubicBezTo>
                    <a:cubicBezTo>
                      <a:pt x="226060" y="21590"/>
                      <a:pt x="234950" y="12700"/>
                      <a:pt x="243840" y="7620"/>
                    </a:cubicBezTo>
                    <a:cubicBezTo>
                      <a:pt x="252730" y="3810"/>
                      <a:pt x="264160" y="0"/>
                      <a:pt x="274320" y="2540"/>
                    </a:cubicBezTo>
                    <a:cubicBezTo>
                      <a:pt x="287020" y="5080"/>
                      <a:pt x="304800" y="17780"/>
                      <a:pt x="311150" y="29210"/>
                    </a:cubicBezTo>
                    <a:cubicBezTo>
                      <a:pt x="316230" y="38100"/>
                      <a:pt x="317500" y="50800"/>
                      <a:pt x="314960" y="59690"/>
                    </a:cubicBezTo>
                    <a:cubicBezTo>
                      <a:pt x="313690" y="69850"/>
                      <a:pt x="309880" y="76200"/>
                      <a:pt x="299720" y="86360"/>
                    </a:cubicBezTo>
                    <a:cubicBezTo>
                      <a:pt x="269240" y="116840"/>
                      <a:pt x="116840" y="194310"/>
                      <a:pt x="73660" y="207010"/>
                    </a:cubicBezTo>
                    <a:cubicBezTo>
                      <a:pt x="57150" y="212090"/>
                      <a:pt x="49530" y="214630"/>
                      <a:pt x="38100" y="212090"/>
                    </a:cubicBezTo>
                    <a:cubicBezTo>
                      <a:pt x="27940" y="209550"/>
                      <a:pt x="15240" y="201930"/>
                      <a:pt x="8890" y="191770"/>
                    </a:cubicBezTo>
                    <a:cubicBezTo>
                      <a:pt x="2540" y="180340"/>
                      <a:pt x="0" y="157480"/>
                      <a:pt x="3810" y="146050"/>
                    </a:cubicBezTo>
                    <a:cubicBezTo>
                      <a:pt x="6350" y="134620"/>
                      <a:pt x="26670" y="119380"/>
                      <a:pt x="26670" y="11938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0" y="0"/>
              <a:ext cx="256540" cy="370840"/>
              <a:chOff x="0" y="0"/>
              <a:chExt cx="256540" cy="37084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46990" y="49530"/>
                <a:ext cx="163830" cy="273050"/>
              </a:xfrm>
              <a:custGeom>
                <a:avLst/>
                <a:gdLst/>
                <a:ahLst/>
                <a:cxnLst/>
                <a:rect r="r" b="b" t="t" l="l"/>
                <a:pathLst>
                  <a:path h="273050" w="163830">
                    <a:moveTo>
                      <a:pt x="3810" y="204470"/>
                    </a:moveTo>
                    <a:cubicBezTo>
                      <a:pt x="74930" y="11430"/>
                      <a:pt x="82550" y="6350"/>
                      <a:pt x="92710" y="3810"/>
                    </a:cubicBezTo>
                    <a:cubicBezTo>
                      <a:pt x="101600" y="0"/>
                      <a:pt x="114300" y="0"/>
                      <a:pt x="124460" y="3810"/>
                    </a:cubicBezTo>
                    <a:cubicBezTo>
                      <a:pt x="133350" y="6350"/>
                      <a:pt x="143510" y="13970"/>
                      <a:pt x="149860" y="22860"/>
                    </a:cubicBezTo>
                    <a:cubicBezTo>
                      <a:pt x="154940" y="31750"/>
                      <a:pt x="160020" y="43180"/>
                      <a:pt x="158750" y="53340"/>
                    </a:cubicBezTo>
                    <a:cubicBezTo>
                      <a:pt x="156210" y="66040"/>
                      <a:pt x="146050" y="86360"/>
                      <a:pt x="134620" y="93980"/>
                    </a:cubicBezTo>
                    <a:cubicBezTo>
                      <a:pt x="121920" y="101600"/>
                      <a:pt x="99060" y="101600"/>
                      <a:pt x="87630" y="96520"/>
                    </a:cubicBezTo>
                    <a:cubicBezTo>
                      <a:pt x="77470" y="92710"/>
                      <a:pt x="68580" y="83820"/>
                      <a:pt x="63500" y="74930"/>
                    </a:cubicBezTo>
                    <a:cubicBezTo>
                      <a:pt x="59690" y="66040"/>
                      <a:pt x="57150" y="53340"/>
                      <a:pt x="58420" y="43180"/>
                    </a:cubicBezTo>
                    <a:cubicBezTo>
                      <a:pt x="59690" y="33020"/>
                      <a:pt x="66040" y="21590"/>
                      <a:pt x="73660" y="15240"/>
                    </a:cubicBezTo>
                    <a:cubicBezTo>
                      <a:pt x="81280" y="7620"/>
                      <a:pt x="92710" y="2540"/>
                      <a:pt x="102870" y="1270"/>
                    </a:cubicBezTo>
                    <a:cubicBezTo>
                      <a:pt x="113030" y="0"/>
                      <a:pt x="125730" y="1270"/>
                      <a:pt x="134620" y="7620"/>
                    </a:cubicBezTo>
                    <a:cubicBezTo>
                      <a:pt x="144780" y="15240"/>
                      <a:pt x="156210" y="29210"/>
                      <a:pt x="158750" y="48260"/>
                    </a:cubicBezTo>
                    <a:cubicBezTo>
                      <a:pt x="163830" y="87630"/>
                      <a:pt x="118110" y="201930"/>
                      <a:pt x="100330" y="236220"/>
                    </a:cubicBezTo>
                    <a:cubicBezTo>
                      <a:pt x="92710" y="251460"/>
                      <a:pt x="87630" y="259080"/>
                      <a:pt x="77470" y="264160"/>
                    </a:cubicBezTo>
                    <a:cubicBezTo>
                      <a:pt x="67310" y="269240"/>
                      <a:pt x="53340" y="273050"/>
                      <a:pt x="41910" y="270510"/>
                    </a:cubicBezTo>
                    <a:cubicBezTo>
                      <a:pt x="29210" y="266700"/>
                      <a:pt x="11430" y="252730"/>
                      <a:pt x="5080" y="240030"/>
                    </a:cubicBezTo>
                    <a:cubicBezTo>
                      <a:pt x="0" y="229870"/>
                      <a:pt x="3810" y="204470"/>
                      <a:pt x="3810" y="2044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9" id="29"/>
            <p:cNvGrpSpPr/>
            <p:nvPr/>
          </p:nvGrpSpPr>
          <p:grpSpPr>
            <a:xfrm rot="0">
              <a:off x="158750" y="443230"/>
              <a:ext cx="403860" cy="233680"/>
              <a:chOff x="0" y="0"/>
              <a:chExt cx="403860" cy="23368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48260" y="49530"/>
                <a:ext cx="306070" cy="135890"/>
              </a:xfrm>
              <a:custGeom>
                <a:avLst/>
                <a:gdLst/>
                <a:ahLst/>
                <a:cxnLst/>
                <a:rect r="r" b="b" t="t" l="l"/>
                <a:pathLst>
                  <a:path h="135890" w="306070">
                    <a:moveTo>
                      <a:pt x="66040" y="1270"/>
                    </a:moveTo>
                    <a:cubicBezTo>
                      <a:pt x="302260" y="57150"/>
                      <a:pt x="304800" y="76200"/>
                      <a:pt x="304800" y="88900"/>
                    </a:cubicBezTo>
                    <a:cubicBezTo>
                      <a:pt x="303530" y="100330"/>
                      <a:pt x="297180" y="110490"/>
                      <a:pt x="290830" y="118110"/>
                    </a:cubicBezTo>
                    <a:cubicBezTo>
                      <a:pt x="283210" y="125730"/>
                      <a:pt x="271780" y="130810"/>
                      <a:pt x="261620" y="133350"/>
                    </a:cubicBezTo>
                    <a:cubicBezTo>
                      <a:pt x="251460" y="134620"/>
                      <a:pt x="238760" y="133350"/>
                      <a:pt x="229870" y="127000"/>
                    </a:cubicBezTo>
                    <a:cubicBezTo>
                      <a:pt x="218440" y="120650"/>
                      <a:pt x="205740" y="100330"/>
                      <a:pt x="203200" y="87630"/>
                    </a:cubicBezTo>
                    <a:cubicBezTo>
                      <a:pt x="201930" y="77470"/>
                      <a:pt x="205740" y="64770"/>
                      <a:pt x="210820" y="55880"/>
                    </a:cubicBezTo>
                    <a:cubicBezTo>
                      <a:pt x="215900" y="48260"/>
                      <a:pt x="226060" y="39370"/>
                      <a:pt x="236220" y="35560"/>
                    </a:cubicBezTo>
                    <a:cubicBezTo>
                      <a:pt x="248920" y="31750"/>
                      <a:pt x="271780" y="34290"/>
                      <a:pt x="283210" y="41910"/>
                    </a:cubicBezTo>
                    <a:cubicBezTo>
                      <a:pt x="292100" y="46990"/>
                      <a:pt x="299720" y="57150"/>
                      <a:pt x="302260" y="67310"/>
                    </a:cubicBezTo>
                    <a:cubicBezTo>
                      <a:pt x="306070" y="77470"/>
                      <a:pt x="304800" y="90170"/>
                      <a:pt x="302260" y="99060"/>
                    </a:cubicBezTo>
                    <a:cubicBezTo>
                      <a:pt x="298450" y="109220"/>
                      <a:pt x="290830" y="119380"/>
                      <a:pt x="281940" y="125730"/>
                    </a:cubicBezTo>
                    <a:cubicBezTo>
                      <a:pt x="273050" y="130810"/>
                      <a:pt x="266700" y="132080"/>
                      <a:pt x="251460" y="133350"/>
                    </a:cubicBezTo>
                    <a:cubicBezTo>
                      <a:pt x="212090" y="135890"/>
                      <a:pt x="77470" y="115570"/>
                      <a:pt x="39370" y="100330"/>
                    </a:cubicBezTo>
                    <a:cubicBezTo>
                      <a:pt x="24130" y="93980"/>
                      <a:pt x="16510" y="87630"/>
                      <a:pt x="10160" y="78740"/>
                    </a:cubicBezTo>
                    <a:cubicBezTo>
                      <a:pt x="3810" y="69850"/>
                      <a:pt x="0" y="54610"/>
                      <a:pt x="2540" y="43180"/>
                    </a:cubicBezTo>
                    <a:cubicBezTo>
                      <a:pt x="5080" y="30480"/>
                      <a:pt x="19050" y="11430"/>
                      <a:pt x="30480" y="5080"/>
                    </a:cubicBezTo>
                    <a:cubicBezTo>
                      <a:pt x="40640" y="0"/>
                      <a:pt x="66040" y="1270"/>
                      <a:pt x="66040" y="12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Freeform 31" id="31"/>
          <p:cNvSpPr/>
          <p:nvPr/>
        </p:nvSpPr>
        <p:spPr>
          <a:xfrm flipH="false" flipV="false" rot="0">
            <a:off x="-188047" y="-254540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0" y="0"/>
                </a:moveTo>
                <a:lnTo>
                  <a:pt x="3531385" y="0"/>
                </a:lnTo>
                <a:lnTo>
                  <a:pt x="3531385" y="3815463"/>
                </a:lnTo>
                <a:lnTo>
                  <a:pt x="0" y="38154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2433976" y="4775835"/>
            <a:ext cx="524426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Follow-Up Visit Rate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248347" y="7993314"/>
            <a:ext cx="4076534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Emergency Visit Rate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517921" y="401638"/>
            <a:ext cx="9252158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1. Patient Care KPIs 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335405" y="5794327"/>
            <a:ext cx="461010" cy="387668"/>
            <a:chOff x="0" y="0"/>
            <a:chExt cx="614680" cy="516890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87630" y="0"/>
              <a:ext cx="350520" cy="389890"/>
              <a:chOff x="0" y="0"/>
              <a:chExt cx="350520" cy="38989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46990" y="49530"/>
                <a:ext cx="254000" cy="290830"/>
              </a:xfrm>
              <a:custGeom>
                <a:avLst/>
                <a:gdLst/>
                <a:ahLst/>
                <a:cxnLst/>
                <a:rect r="r" b="b" t="t" l="l"/>
                <a:pathLst>
                  <a:path h="290830" w="254000">
                    <a:moveTo>
                      <a:pt x="160020" y="269240"/>
                    </a:moveTo>
                    <a:cubicBezTo>
                      <a:pt x="0" y="46990"/>
                      <a:pt x="3810" y="38100"/>
                      <a:pt x="7620" y="29210"/>
                    </a:cubicBezTo>
                    <a:cubicBezTo>
                      <a:pt x="12700" y="20320"/>
                      <a:pt x="20320" y="10160"/>
                      <a:pt x="30480" y="6350"/>
                    </a:cubicBezTo>
                    <a:cubicBezTo>
                      <a:pt x="43180" y="1270"/>
                      <a:pt x="66040" y="1270"/>
                      <a:pt x="77470" y="7620"/>
                    </a:cubicBezTo>
                    <a:cubicBezTo>
                      <a:pt x="87630" y="11430"/>
                      <a:pt x="95250" y="21590"/>
                      <a:pt x="99060" y="30480"/>
                    </a:cubicBezTo>
                    <a:cubicBezTo>
                      <a:pt x="102870" y="40640"/>
                      <a:pt x="104140" y="53340"/>
                      <a:pt x="101600" y="62230"/>
                    </a:cubicBezTo>
                    <a:cubicBezTo>
                      <a:pt x="99060" y="72390"/>
                      <a:pt x="93980" y="83820"/>
                      <a:pt x="85090" y="90170"/>
                    </a:cubicBezTo>
                    <a:cubicBezTo>
                      <a:pt x="73660" y="97790"/>
                      <a:pt x="52070" y="102870"/>
                      <a:pt x="39370" y="99060"/>
                    </a:cubicBezTo>
                    <a:cubicBezTo>
                      <a:pt x="25400" y="95250"/>
                      <a:pt x="10160" y="77470"/>
                      <a:pt x="5080" y="66040"/>
                    </a:cubicBezTo>
                    <a:cubicBezTo>
                      <a:pt x="1270" y="55880"/>
                      <a:pt x="2540" y="43180"/>
                      <a:pt x="6350" y="34290"/>
                    </a:cubicBezTo>
                    <a:cubicBezTo>
                      <a:pt x="8890" y="24130"/>
                      <a:pt x="17780" y="13970"/>
                      <a:pt x="25400" y="8890"/>
                    </a:cubicBezTo>
                    <a:cubicBezTo>
                      <a:pt x="34290" y="3810"/>
                      <a:pt x="46990" y="0"/>
                      <a:pt x="57150" y="1270"/>
                    </a:cubicBezTo>
                    <a:cubicBezTo>
                      <a:pt x="67310" y="1270"/>
                      <a:pt x="74930" y="3810"/>
                      <a:pt x="86360" y="13970"/>
                    </a:cubicBezTo>
                    <a:cubicBezTo>
                      <a:pt x="120650" y="39370"/>
                      <a:pt x="222250" y="168910"/>
                      <a:pt x="242570" y="208280"/>
                    </a:cubicBezTo>
                    <a:cubicBezTo>
                      <a:pt x="250190" y="223520"/>
                      <a:pt x="254000" y="231140"/>
                      <a:pt x="251460" y="243840"/>
                    </a:cubicBezTo>
                    <a:cubicBezTo>
                      <a:pt x="250190" y="256540"/>
                      <a:pt x="237490" y="275590"/>
                      <a:pt x="226060" y="283210"/>
                    </a:cubicBezTo>
                    <a:cubicBezTo>
                      <a:pt x="215900" y="289560"/>
                      <a:pt x="201930" y="290830"/>
                      <a:pt x="190500" y="288290"/>
                    </a:cubicBezTo>
                    <a:cubicBezTo>
                      <a:pt x="179070" y="285750"/>
                      <a:pt x="160020" y="269240"/>
                      <a:pt x="160020" y="26924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311150"/>
              <a:ext cx="316230" cy="205740"/>
              <a:chOff x="0" y="0"/>
              <a:chExt cx="316230" cy="20574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49530" y="45720"/>
                <a:ext cx="220980" cy="109220"/>
              </a:xfrm>
              <a:custGeom>
                <a:avLst/>
                <a:gdLst/>
                <a:ahLst/>
                <a:cxnLst/>
                <a:rect r="r" b="b" t="t" l="l"/>
                <a:pathLst>
                  <a:path h="109220" w="220980">
                    <a:moveTo>
                      <a:pt x="166370" y="107950"/>
                    </a:moveTo>
                    <a:cubicBezTo>
                      <a:pt x="6350" y="87630"/>
                      <a:pt x="0" y="68580"/>
                      <a:pt x="1270" y="53340"/>
                    </a:cubicBezTo>
                    <a:cubicBezTo>
                      <a:pt x="1270" y="39370"/>
                      <a:pt x="15240" y="20320"/>
                      <a:pt x="26670" y="11430"/>
                    </a:cubicBezTo>
                    <a:cubicBezTo>
                      <a:pt x="35560" y="5080"/>
                      <a:pt x="48260" y="3810"/>
                      <a:pt x="58420" y="5080"/>
                    </a:cubicBezTo>
                    <a:cubicBezTo>
                      <a:pt x="68580" y="6350"/>
                      <a:pt x="81280" y="10160"/>
                      <a:pt x="88900" y="19050"/>
                    </a:cubicBezTo>
                    <a:cubicBezTo>
                      <a:pt x="97790" y="29210"/>
                      <a:pt x="105410" y="52070"/>
                      <a:pt x="104140" y="64770"/>
                    </a:cubicBezTo>
                    <a:cubicBezTo>
                      <a:pt x="102870" y="76200"/>
                      <a:pt x="96520" y="87630"/>
                      <a:pt x="88900" y="93980"/>
                    </a:cubicBezTo>
                    <a:cubicBezTo>
                      <a:pt x="81280" y="101600"/>
                      <a:pt x="69850" y="107950"/>
                      <a:pt x="58420" y="107950"/>
                    </a:cubicBezTo>
                    <a:cubicBezTo>
                      <a:pt x="45720" y="109220"/>
                      <a:pt x="22860" y="101600"/>
                      <a:pt x="12700" y="90170"/>
                    </a:cubicBezTo>
                    <a:cubicBezTo>
                      <a:pt x="3810" y="80010"/>
                      <a:pt x="0" y="55880"/>
                      <a:pt x="2540" y="43180"/>
                    </a:cubicBezTo>
                    <a:cubicBezTo>
                      <a:pt x="5080" y="31750"/>
                      <a:pt x="12700" y="21590"/>
                      <a:pt x="21590" y="15240"/>
                    </a:cubicBezTo>
                    <a:cubicBezTo>
                      <a:pt x="30480" y="8890"/>
                      <a:pt x="39370" y="6350"/>
                      <a:pt x="53340" y="5080"/>
                    </a:cubicBezTo>
                    <a:cubicBezTo>
                      <a:pt x="78740" y="0"/>
                      <a:pt x="139700" y="0"/>
                      <a:pt x="166370" y="5080"/>
                    </a:cubicBezTo>
                    <a:cubicBezTo>
                      <a:pt x="181610" y="7620"/>
                      <a:pt x="193040" y="8890"/>
                      <a:pt x="200660" y="17780"/>
                    </a:cubicBezTo>
                    <a:cubicBezTo>
                      <a:pt x="210820" y="29210"/>
                      <a:pt x="220980" y="59690"/>
                      <a:pt x="214630" y="74930"/>
                    </a:cubicBezTo>
                    <a:cubicBezTo>
                      <a:pt x="209550" y="90170"/>
                      <a:pt x="166370" y="107950"/>
                      <a:pt x="166370" y="10795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0" id="40"/>
            <p:cNvGrpSpPr/>
            <p:nvPr/>
          </p:nvGrpSpPr>
          <p:grpSpPr>
            <a:xfrm rot="0">
              <a:off x="367030" y="33020"/>
              <a:ext cx="247650" cy="312420"/>
              <a:chOff x="0" y="0"/>
              <a:chExt cx="247650" cy="31242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46990" y="48260"/>
                <a:ext cx="15113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151130">
                    <a:moveTo>
                      <a:pt x="5080" y="140970"/>
                    </a:moveTo>
                    <a:cubicBezTo>
                      <a:pt x="83820" y="0"/>
                      <a:pt x="95250" y="1270"/>
                      <a:pt x="105410" y="2540"/>
                    </a:cubicBezTo>
                    <a:cubicBezTo>
                      <a:pt x="115570" y="3810"/>
                      <a:pt x="128270" y="8890"/>
                      <a:pt x="134620" y="16510"/>
                    </a:cubicBezTo>
                    <a:cubicBezTo>
                      <a:pt x="143510" y="26670"/>
                      <a:pt x="151130" y="49530"/>
                      <a:pt x="148590" y="63500"/>
                    </a:cubicBezTo>
                    <a:cubicBezTo>
                      <a:pt x="147320" y="73660"/>
                      <a:pt x="142240" y="85090"/>
                      <a:pt x="133350" y="91440"/>
                    </a:cubicBezTo>
                    <a:cubicBezTo>
                      <a:pt x="121920" y="100330"/>
                      <a:pt x="99060" y="106680"/>
                      <a:pt x="86360" y="102870"/>
                    </a:cubicBezTo>
                    <a:cubicBezTo>
                      <a:pt x="72390" y="100330"/>
                      <a:pt x="55880" y="83820"/>
                      <a:pt x="49530" y="71120"/>
                    </a:cubicBezTo>
                    <a:cubicBezTo>
                      <a:pt x="45720" y="60960"/>
                      <a:pt x="45720" y="48260"/>
                      <a:pt x="49530" y="38100"/>
                    </a:cubicBezTo>
                    <a:cubicBezTo>
                      <a:pt x="52070" y="27940"/>
                      <a:pt x="58420" y="16510"/>
                      <a:pt x="68580" y="11430"/>
                    </a:cubicBezTo>
                    <a:cubicBezTo>
                      <a:pt x="80010" y="3810"/>
                      <a:pt x="102870" y="1270"/>
                      <a:pt x="116840" y="5080"/>
                    </a:cubicBezTo>
                    <a:cubicBezTo>
                      <a:pt x="127000" y="7620"/>
                      <a:pt x="135890" y="16510"/>
                      <a:pt x="142240" y="25400"/>
                    </a:cubicBezTo>
                    <a:cubicBezTo>
                      <a:pt x="147320" y="34290"/>
                      <a:pt x="151130" y="43180"/>
                      <a:pt x="149860" y="57150"/>
                    </a:cubicBezTo>
                    <a:cubicBezTo>
                      <a:pt x="147320" y="85090"/>
                      <a:pt x="119380" y="156210"/>
                      <a:pt x="100330" y="181610"/>
                    </a:cubicBezTo>
                    <a:cubicBezTo>
                      <a:pt x="88900" y="196850"/>
                      <a:pt x="76200" y="208280"/>
                      <a:pt x="63500" y="212090"/>
                    </a:cubicBezTo>
                    <a:cubicBezTo>
                      <a:pt x="52070" y="214630"/>
                      <a:pt x="36830" y="212090"/>
                      <a:pt x="26670" y="205740"/>
                    </a:cubicBezTo>
                    <a:cubicBezTo>
                      <a:pt x="17780" y="200660"/>
                      <a:pt x="7620" y="187960"/>
                      <a:pt x="3810" y="177800"/>
                    </a:cubicBezTo>
                    <a:cubicBezTo>
                      <a:pt x="0" y="166370"/>
                      <a:pt x="5080" y="140970"/>
                      <a:pt x="5080" y="1409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42" id="42"/>
          <p:cNvGrpSpPr/>
          <p:nvPr/>
        </p:nvGrpSpPr>
        <p:grpSpPr>
          <a:xfrm rot="0">
            <a:off x="5800788" y="5794327"/>
            <a:ext cx="421957" cy="507682"/>
            <a:chOff x="0" y="0"/>
            <a:chExt cx="562610" cy="676910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114300" y="179070"/>
              <a:ext cx="415290" cy="312420"/>
              <a:chOff x="0" y="0"/>
              <a:chExt cx="415290" cy="31242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46990" y="48260"/>
                <a:ext cx="31750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317500">
                    <a:moveTo>
                      <a:pt x="26670" y="119380"/>
                    </a:moveTo>
                    <a:cubicBezTo>
                      <a:pt x="278130" y="0"/>
                      <a:pt x="285750" y="3810"/>
                      <a:pt x="294640" y="10160"/>
                    </a:cubicBezTo>
                    <a:cubicBezTo>
                      <a:pt x="304800" y="17780"/>
                      <a:pt x="314960" y="36830"/>
                      <a:pt x="316230" y="49530"/>
                    </a:cubicBezTo>
                    <a:cubicBezTo>
                      <a:pt x="317500" y="59690"/>
                      <a:pt x="312420" y="71120"/>
                      <a:pt x="307340" y="78740"/>
                    </a:cubicBezTo>
                    <a:cubicBezTo>
                      <a:pt x="300990" y="87630"/>
                      <a:pt x="290830" y="93980"/>
                      <a:pt x="281940" y="96520"/>
                    </a:cubicBezTo>
                    <a:cubicBezTo>
                      <a:pt x="271780" y="100330"/>
                      <a:pt x="260350" y="99060"/>
                      <a:pt x="250190" y="96520"/>
                    </a:cubicBezTo>
                    <a:cubicBezTo>
                      <a:pt x="241300" y="92710"/>
                      <a:pt x="231140" y="85090"/>
                      <a:pt x="226060" y="76200"/>
                    </a:cubicBezTo>
                    <a:cubicBezTo>
                      <a:pt x="220980" y="64770"/>
                      <a:pt x="218440" y="43180"/>
                      <a:pt x="223520" y="30480"/>
                    </a:cubicBezTo>
                    <a:cubicBezTo>
                      <a:pt x="226060" y="21590"/>
                      <a:pt x="234950" y="12700"/>
                      <a:pt x="243840" y="7620"/>
                    </a:cubicBezTo>
                    <a:cubicBezTo>
                      <a:pt x="252730" y="3810"/>
                      <a:pt x="264160" y="0"/>
                      <a:pt x="274320" y="2540"/>
                    </a:cubicBezTo>
                    <a:cubicBezTo>
                      <a:pt x="287020" y="5080"/>
                      <a:pt x="304800" y="17780"/>
                      <a:pt x="311150" y="29210"/>
                    </a:cubicBezTo>
                    <a:cubicBezTo>
                      <a:pt x="316230" y="38100"/>
                      <a:pt x="317500" y="50800"/>
                      <a:pt x="314960" y="59690"/>
                    </a:cubicBezTo>
                    <a:cubicBezTo>
                      <a:pt x="313690" y="69850"/>
                      <a:pt x="309880" y="76200"/>
                      <a:pt x="299720" y="86360"/>
                    </a:cubicBezTo>
                    <a:cubicBezTo>
                      <a:pt x="269240" y="116840"/>
                      <a:pt x="116840" y="194310"/>
                      <a:pt x="73660" y="207010"/>
                    </a:cubicBezTo>
                    <a:cubicBezTo>
                      <a:pt x="57150" y="212090"/>
                      <a:pt x="49530" y="214630"/>
                      <a:pt x="38100" y="212090"/>
                    </a:cubicBezTo>
                    <a:cubicBezTo>
                      <a:pt x="27940" y="209550"/>
                      <a:pt x="15240" y="201930"/>
                      <a:pt x="8890" y="191770"/>
                    </a:cubicBezTo>
                    <a:cubicBezTo>
                      <a:pt x="2540" y="180340"/>
                      <a:pt x="0" y="157480"/>
                      <a:pt x="3810" y="146050"/>
                    </a:cubicBezTo>
                    <a:cubicBezTo>
                      <a:pt x="6350" y="134620"/>
                      <a:pt x="26670" y="119380"/>
                      <a:pt x="26670" y="11938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0"/>
              <a:ext cx="256540" cy="370840"/>
              <a:chOff x="0" y="0"/>
              <a:chExt cx="256540" cy="37084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46990" y="49530"/>
                <a:ext cx="163830" cy="273050"/>
              </a:xfrm>
              <a:custGeom>
                <a:avLst/>
                <a:gdLst/>
                <a:ahLst/>
                <a:cxnLst/>
                <a:rect r="r" b="b" t="t" l="l"/>
                <a:pathLst>
                  <a:path h="273050" w="163830">
                    <a:moveTo>
                      <a:pt x="3810" y="204470"/>
                    </a:moveTo>
                    <a:cubicBezTo>
                      <a:pt x="74930" y="11430"/>
                      <a:pt x="82550" y="6350"/>
                      <a:pt x="92710" y="3810"/>
                    </a:cubicBezTo>
                    <a:cubicBezTo>
                      <a:pt x="101600" y="0"/>
                      <a:pt x="114300" y="0"/>
                      <a:pt x="124460" y="3810"/>
                    </a:cubicBezTo>
                    <a:cubicBezTo>
                      <a:pt x="133350" y="6350"/>
                      <a:pt x="143510" y="13970"/>
                      <a:pt x="149860" y="22860"/>
                    </a:cubicBezTo>
                    <a:cubicBezTo>
                      <a:pt x="154940" y="31750"/>
                      <a:pt x="160020" y="43180"/>
                      <a:pt x="158750" y="53340"/>
                    </a:cubicBezTo>
                    <a:cubicBezTo>
                      <a:pt x="156210" y="66040"/>
                      <a:pt x="146050" y="86360"/>
                      <a:pt x="134620" y="93980"/>
                    </a:cubicBezTo>
                    <a:cubicBezTo>
                      <a:pt x="121920" y="101600"/>
                      <a:pt x="99060" y="101600"/>
                      <a:pt x="87630" y="96520"/>
                    </a:cubicBezTo>
                    <a:cubicBezTo>
                      <a:pt x="77470" y="92710"/>
                      <a:pt x="68580" y="83820"/>
                      <a:pt x="63500" y="74930"/>
                    </a:cubicBezTo>
                    <a:cubicBezTo>
                      <a:pt x="59690" y="66040"/>
                      <a:pt x="57150" y="53340"/>
                      <a:pt x="58420" y="43180"/>
                    </a:cubicBezTo>
                    <a:cubicBezTo>
                      <a:pt x="59690" y="33020"/>
                      <a:pt x="66040" y="21590"/>
                      <a:pt x="73660" y="15240"/>
                    </a:cubicBezTo>
                    <a:cubicBezTo>
                      <a:pt x="81280" y="7620"/>
                      <a:pt x="92710" y="2540"/>
                      <a:pt x="102870" y="1270"/>
                    </a:cubicBezTo>
                    <a:cubicBezTo>
                      <a:pt x="113030" y="0"/>
                      <a:pt x="125730" y="1270"/>
                      <a:pt x="134620" y="7620"/>
                    </a:cubicBezTo>
                    <a:cubicBezTo>
                      <a:pt x="144780" y="15240"/>
                      <a:pt x="156210" y="29210"/>
                      <a:pt x="158750" y="48260"/>
                    </a:cubicBezTo>
                    <a:cubicBezTo>
                      <a:pt x="163830" y="87630"/>
                      <a:pt x="118110" y="201930"/>
                      <a:pt x="100330" y="236220"/>
                    </a:cubicBezTo>
                    <a:cubicBezTo>
                      <a:pt x="92710" y="251460"/>
                      <a:pt x="87630" y="259080"/>
                      <a:pt x="77470" y="264160"/>
                    </a:cubicBezTo>
                    <a:cubicBezTo>
                      <a:pt x="67310" y="269240"/>
                      <a:pt x="53340" y="273050"/>
                      <a:pt x="41910" y="270510"/>
                    </a:cubicBezTo>
                    <a:cubicBezTo>
                      <a:pt x="29210" y="266700"/>
                      <a:pt x="11430" y="252730"/>
                      <a:pt x="5080" y="240030"/>
                    </a:cubicBezTo>
                    <a:cubicBezTo>
                      <a:pt x="0" y="229870"/>
                      <a:pt x="3810" y="204470"/>
                      <a:pt x="3810" y="2044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7" id="47"/>
            <p:cNvGrpSpPr/>
            <p:nvPr/>
          </p:nvGrpSpPr>
          <p:grpSpPr>
            <a:xfrm rot="0">
              <a:off x="158750" y="443230"/>
              <a:ext cx="403860" cy="233680"/>
              <a:chOff x="0" y="0"/>
              <a:chExt cx="403860" cy="23368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48260" y="49530"/>
                <a:ext cx="306070" cy="135890"/>
              </a:xfrm>
              <a:custGeom>
                <a:avLst/>
                <a:gdLst/>
                <a:ahLst/>
                <a:cxnLst/>
                <a:rect r="r" b="b" t="t" l="l"/>
                <a:pathLst>
                  <a:path h="135890" w="306070">
                    <a:moveTo>
                      <a:pt x="66040" y="1270"/>
                    </a:moveTo>
                    <a:cubicBezTo>
                      <a:pt x="302260" y="57150"/>
                      <a:pt x="304800" y="76200"/>
                      <a:pt x="304800" y="88900"/>
                    </a:cubicBezTo>
                    <a:cubicBezTo>
                      <a:pt x="303530" y="100330"/>
                      <a:pt x="297180" y="110490"/>
                      <a:pt x="290830" y="118110"/>
                    </a:cubicBezTo>
                    <a:cubicBezTo>
                      <a:pt x="283210" y="125730"/>
                      <a:pt x="271780" y="130810"/>
                      <a:pt x="261620" y="133350"/>
                    </a:cubicBezTo>
                    <a:cubicBezTo>
                      <a:pt x="251460" y="134620"/>
                      <a:pt x="238760" y="133350"/>
                      <a:pt x="229870" y="127000"/>
                    </a:cubicBezTo>
                    <a:cubicBezTo>
                      <a:pt x="218440" y="120650"/>
                      <a:pt x="205740" y="100330"/>
                      <a:pt x="203200" y="87630"/>
                    </a:cubicBezTo>
                    <a:cubicBezTo>
                      <a:pt x="201930" y="77470"/>
                      <a:pt x="205740" y="64770"/>
                      <a:pt x="210820" y="55880"/>
                    </a:cubicBezTo>
                    <a:cubicBezTo>
                      <a:pt x="215900" y="48260"/>
                      <a:pt x="226060" y="39370"/>
                      <a:pt x="236220" y="35560"/>
                    </a:cubicBezTo>
                    <a:cubicBezTo>
                      <a:pt x="248920" y="31750"/>
                      <a:pt x="271780" y="34290"/>
                      <a:pt x="283210" y="41910"/>
                    </a:cubicBezTo>
                    <a:cubicBezTo>
                      <a:pt x="292100" y="46990"/>
                      <a:pt x="299720" y="57150"/>
                      <a:pt x="302260" y="67310"/>
                    </a:cubicBezTo>
                    <a:cubicBezTo>
                      <a:pt x="306070" y="77470"/>
                      <a:pt x="304800" y="90170"/>
                      <a:pt x="302260" y="99060"/>
                    </a:cubicBezTo>
                    <a:cubicBezTo>
                      <a:pt x="298450" y="109220"/>
                      <a:pt x="290830" y="119380"/>
                      <a:pt x="281940" y="125730"/>
                    </a:cubicBezTo>
                    <a:cubicBezTo>
                      <a:pt x="273050" y="130810"/>
                      <a:pt x="266700" y="132080"/>
                      <a:pt x="251460" y="133350"/>
                    </a:cubicBezTo>
                    <a:cubicBezTo>
                      <a:pt x="212090" y="135890"/>
                      <a:pt x="77470" y="115570"/>
                      <a:pt x="39370" y="100330"/>
                    </a:cubicBezTo>
                    <a:cubicBezTo>
                      <a:pt x="24130" y="93980"/>
                      <a:pt x="16510" y="87630"/>
                      <a:pt x="10160" y="78740"/>
                    </a:cubicBezTo>
                    <a:cubicBezTo>
                      <a:pt x="3810" y="69850"/>
                      <a:pt x="0" y="54610"/>
                      <a:pt x="2540" y="43180"/>
                    </a:cubicBezTo>
                    <a:cubicBezTo>
                      <a:pt x="5080" y="30480"/>
                      <a:pt x="19050" y="11430"/>
                      <a:pt x="30480" y="5080"/>
                    </a:cubicBezTo>
                    <a:cubicBezTo>
                      <a:pt x="40640" y="0"/>
                      <a:pt x="66040" y="1270"/>
                      <a:pt x="66040" y="12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TextBox 49" id="49"/>
          <p:cNvSpPr txBox="true"/>
          <p:nvPr/>
        </p:nvSpPr>
        <p:spPr>
          <a:xfrm rot="0">
            <a:off x="1577646" y="6124844"/>
            <a:ext cx="4076534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Average Treatment Cost per Patient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7422103" y="9614889"/>
            <a:ext cx="638545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20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755965">
            <a:off x="-2596635" y="-6569350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5"/>
                </a:lnTo>
                <a:lnTo>
                  <a:pt x="0" y="10202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86301">
            <a:off x="10358985" y="-3230434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3" y="0"/>
                </a:lnTo>
                <a:lnTo>
                  <a:pt x="9743833" y="10202965"/>
                </a:lnTo>
                <a:lnTo>
                  <a:pt x="0" y="10202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441338">
            <a:off x="1608121" y="2418820"/>
            <a:ext cx="16065837" cy="10084176"/>
          </a:xfrm>
          <a:custGeom>
            <a:avLst/>
            <a:gdLst/>
            <a:ahLst/>
            <a:cxnLst/>
            <a:rect r="r" b="b" t="t" l="l"/>
            <a:pathLst>
              <a:path h="10084176" w="16065837">
                <a:moveTo>
                  <a:pt x="16065837" y="0"/>
                </a:moveTo>
                <a:lnTo>
                  <a:pt x="0" y="0"/>
                </a:lnTo>
                <a:lnTo>
                  <a:pt x="0" y="10084176"/>
                </a:lnTo>
                <a:lnTo>
                  <a:pt x="16065837" y="10084176"/>
                </a:lnTo>
                <a:lnTo>
                  <a:pt x="160658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57287" y="2016125"/>
            <a:ext cx="2563835" cy="25638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-4102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853007" y="6805897"/>
            <a:ext cx="2563835" cy="256383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6747" r="0" b="-1674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478919" y="2016125"/>
            <a:ext cx="2563835" cy="256383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6666" r="0" b="-1666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862083" y="2790925"/>
            <a:ext cx="2563835" cy="256383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138" r="0" b="-2138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952218" y="6344923"/>
            <a:ext cx="2563835" cy="256383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695465" y="6344923"/>
            <a:ext cx="2563835" cy="256383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16747" r="0" b="-16747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862083" y="9596755"/>
            <a:ext cx="3298243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Mouheb Hidouri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55505" y="895350"/>
            <a:ext cx="12576991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Meet Our Team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28261" y="5057758"/>
            <a:ext cx="3298243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Meriem Mojaat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478919" y="9172575"/>
            <a:ext cx="3298243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Sarra Boujday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57287" y="4845685"/>
            <a:ext cx="3298243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Maram Sliti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85014" y="9284007"/>
            <a:ext cx="3298243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Nour Amorri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85803" y="5583360"/>
            <a:ext cx="3298243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Melek Hadriche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8068" y="4484846"/>
            <a:ext cx="461010" cy="387668"/>
            <a:chOff x="0" y="0"/>
            <a:chExt cx="614680" cy="51689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87630" y="0"/>
              <a:ext cx="350520" cy="389890"/>
              <a:chOff x="0" y="0"/>
              <a:chExt cx="350520" cy="38989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46990" y="49530"/>
                <a:ext cx="254000" cy="290830"/>
              </a:xfrm>
              <a:custGeom>
                <a:avLst/>
                <a:gdLst/>
                <a:ahLst/>
                <a:cxnLst/>
                <a:rect r="r" b="b" t="t" l="l"/>
                <a:pathLst>
                  <a:path h="290830" w="254000">
                    <a:moveTo>
                      <a:pt x="160020" y="269240"/>
                    </a:moveTo>
                    <a:cubicBezTo>
                      <a:pt x="0" y="46990"/>
                      <a:pt x="3810" y="38100"/>
                      <a:pt x="7620" y="29210"/>
                    </a:cubicBezTo>
                    <a:cubicBezTo>
                      <a:pt x="12700" y="20320"/>
                      <a:pt x="20320" y="10160"/>
                      <a:pt x="30480" y="6350"/>
                    </a:cubicBezTo>
                    <a:cubicBezTo>
                      <a:pt x="43180" y="1270"/>
                      <a:pt x="66040" y="1270"/>
                      <a:pt x="77470" y="7620"/>
                    </a:cubicBezTo>
                    <a:cubicBezTo>
                      <a:pt x="87630" y="11430"/>
                      <a:pt x="95250" y="21590"/>
                      <a:pt x="99060" y="30480"/>
                    </a:cubicBezTo>
                    <a:cubicBezTo>
                      <a:pt x="102870" y="40640"/>
                      <a:pt x="104140" y="53340"/>
                      <a:pt x="101600" y="62230"/>
                    </a:cubicBezTo>
                    <a:cubicBezTo>
                      <a:pt x="99060" y="72390"/>
                      <a:pt x="93980" y="83820"/>
                      <a:pt x="85090" y="90170"/>
                    </a:cubicBezTo>
                    <a:cubicBezTo>
                      <a:pt x="73660" y="97790"/>
                      <a:pt x="52070" y="102870"/>
                      <a:pt x="39370" y="99060"/>
                    </a:cubicBezTo>
                    <a:cubicBezTo>
                      <a:pt x="25400" y="95250"/>
                      <a:pt x="10160" y="77470"/>
                      <a:pt x="5080" y="66040"/>
                    </a:cubicBezTo>
                    <a:cubicBezTo>
                      <a:pt x="1270" y="55880"/>
                      <a:pt x="2540" y="43180"/>
                      <a:pt x="6350" y="34290"/>
                    </a:cubicBezTo>
                    <a:cubicBezTo>
                      <a:pt x="8890" y="24130"/>
                      <a:pt x="17780" y="13970"/>
                      <a:pt x="25400" y="8890"/>
                    </a:cubicBezTo>
                    <a:cubicBezTo>
                      <a:pt x="34290" y="3810"/>
                      <a:pt x="46990" y="0"/>
                      <a:pt x="57150" y="1270"/>
                    </a:cubicBezTo>
                    <a:cubicBezTo>
                      <a:pt x="67310" y="1270"/>
                      <a:pt x="74930" y="3810"/>
                      <a:pt x="86360" y="13970"/>
                    </a:cubicBezTo>
                    <a:cubicBezTo>
                      <a:pt x="120650" y="39370"/>
                      <a:pt x="222250" y="168910"/>
                      <a:pt x="242570" y="208280"/>
                    </a:cubicBezTo>
                    <a:cubicBezTo>
                      <a:pt x="250190" y="223520"/>
                      <a:pt x="254000" y="231140"/>
                      <a:pt x="251460" y="243840"/>
                    </a:cubicBezTo>
                    <a:cubicBezTo>
                      <a:pt x="250190" y="256540"/>
                      <a:pt x="237490" y="275590"/>
                      <a:pt x="226060" y="283210"/>
                    </a:cubicBezTo>
                    <a:cubicBezTo>
                      <a:pt x="215900" y="289560"/>
                      <a:pt x="201930" y="290830"/>
                      <a:pt x="190500" y="288290"/>
                    </a:cubicBezTo>
                    <a:cubicBezTo>
                      <a:pt x="179070" y="285750"/>
                      <a:pt x="160020" y="269240"/>
                      <a:pt x="160020" y="26924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311150"/>
              <a:ext cx="316230" cy="205740"/>
              <a:chOff x="0" y="0"/>
              <a:chExt cx="316230" cy="2057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49530" y="45720"/>
                <a:ext cx="220980" cy="109220"/>
              </a:xfrm>
              <a:custGeom>
                <a:avLst/>
                <a:gdLst/>
                <a:ahLst/>
                <a:cxnLst/>
                <a:rect r="r" b="b" t="t" l="l"/>
                <a:pathLst>
                  <a:path h="109220" w="220980">
                    <a:moveTo>
                      <a:pt x="166370" y="107950"/>
                    </a:moveTo>
                    <a:cubicBezTo>
                      <a:pt x="6350" y="87630"/>
                      <a:pt x="0" y="68580"/>
                      <a:pt x="1270" y="53340"/>
                    </a:cubicBezTo>
                    <a:cubicBezTo>
                      <a:pt x="1270" y="39370"/>
                      <a:pt x="15240" y="20320"/>
                      <a:pt x="26670" y="11430"/>
                    </a:cubicBezTo>
                    <a:cubicBezTo>
                      <a:pt x="35560" y="5080"/>
                      <a:pt x="48260" y="3810"/>
                      <a:pt x="58420" y="5080"/>
                    </a:cubicBezTo>
                    <a:cubicBezTo>
                      <a:pt x="68580" y="6350"/>
                      <a:pt x="81280" y="10160"/>
                      <a:pt x="88900" y="19050"/>
                    </a:cubicBezTo>
                    <a:cubicBezTo>
                      <a:pt x="97790" y="29210"/>
                      <a:pt x="105410" y="52070"/>
                      <a:pt x="104140" y="64770"/>
                    </a:cubicBezTo>
                    <a:cubicBezTo>
                      <a:pt x="102870" y="76200"/>
                      <a:pt x="96520" y="87630"/>
                      <a:pt x="88900" y="93980"/>
                    </a:cubicBezTo>
                    <a:cubicBezTo>
                      <a:pt x="81280" y="101600"/>
                      <a:pt x="69850" y="107950"/>
                      <a:pt x="58420" y="107950"/>
                    </a:cubicBezTo>
                    <a:cubicBezTo>
                      <a:pt x="45720" y="109220"/>
                      <a:pt x="22860" y="101600"/>
                      <a:pt x="12700" y="90170"/>
                    </a:cubicBezTo>
                    <a:cubicBezTo>
                      <a:pt x="3810" y="80010"/>
                      <a:pt x="0" y="55880"/>
                      <a:pt x="2540" y="43180"/>
                    </a:cubicBezTo>
                    <a:cubicBezTo>
                      <a:pt x="5080" y="31750"/>
                      <a:pt x="12700" y="21590"/>
                      <a:pt x="21590" y="15240"/>
                    </a:cubicBezTo>
                    <a:cubicBezTo>
                      <a:pt x="30480" y="8890"/>
                      <a:pt x="39370" y="6350"/>
                      <a:pt x="53340" y="5080"/>
                    </a:cubicBezTo>
                    <a:cubicBezTo>
                      <a:pt x="78740" y="0"/>
                      <a:pt x="139700" y="0"/>
                      <a:pt x="166370" y="5080"/>
                    </a:cubicBezTo>
                    <a:cubicBezTo>
                      <a:pt x="181610" y="7620"/>
                      <a:pt x="193040" y="8890"/>
                      <a:pt x="200660" y="17780"/>
                    </a:cubicBezTo>
                    <a:cubicBezTo>
                      <a:pt x="210820" y="29210"/>
                      <a:pt x="220980" y="59690"/>
                      <a:pt x="214630" y="74930"/>
                    </a:cubicBezTo>
                    <a:cubicBezTo>
                      <a:pt x="209550" y="90170"/>
                      <a:pt x="166370" y="107950"/>
                      <a:pt x="166370" y="10795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367030" y="33020"/>
              <a:ext cx="247650" cy="312420"/>
              <a:chOff x="0" y="0"/>
              <a:chExt cx="247650" cy="31242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46990" y="48260"/>
                <a:ext cx="15113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151130">
                    <a:moveTo>
                      <a:pt x="5080" y="140970"/>
                    </a:moveTo>
                    <a:cubicBezTo>
                      <a:pt x="83820" y="0"/>
                      <a:pt x="95250" y="1270"/>
                      <a:pt x="105410" y="2540"/>
                    </a:cubicBezTo>
                    <a:cubicBezTo>
                      <a:pt x="115570" y="3810"/>
                      <a:pt x="128270" y="8890"/>
                      <a:pt x="134620" y="16510"/>
                    </a:cubicBezTo>
                    <a:cubicBezTo>
                      <a:pt x="143510" y="26670"/>
                      <a:pt x="151130" y="49530"/>
                      <a:pt x="148590" y="63500"/>
                    </a:cubicBezTo>
                    <a:cubicBezTo>
                      <a:pt x="147320" y="73660"/>
                      <a:pt x="142240" y="85090"/>
                      <a:pt x="133350" y="91440"/>
                    </a:cubicBezTo>
                    <a:cubicBezTo>
                      <a:pt x="121920" y="100330"/>
                      <a:pt x="99060" y="106680"/>
                      <a:pt x="86360" y="102870"/>
                    </a:cubicBezTo>
                    <a:cubicBezTo>
                      <a:pt x="72390" y="100330"/>
                      <a:pt x="55880" y="83820"/>
                      <a:pt x="49530" y="71120"/>
                    </a:cubicBezTo>
                    <a:cubicBezTo>
                      <a:pt x="45720" y="60960"/>
                      <a:pt x="45720" y="48260"/>
                      <a:pt x="49530" y="38100"/>
                    </a:cubicBezTo>
                    <a:cubicBezTo>
                      <a:pt x="52070" y="27940"/>
                      <a:pt x="58420" y="16510"/>
                      <a:pt x="68580" y="11430"/>
                    </a:cubicBezTo>
                    <a:cubicBezTo>
                      <a:pt x="80010" y="3810"/>
                      <a:pt x="102870" y="1270"/>
                      <a:pt x="116840" y="5080"/>
                    </a:cubicBezTo>
                    <a:cubicBezTo>
                      <a:pt x="127000" y="7620"/>
                      <a:pt x="135890" y="16510"/>
                      <a:pt x="142240" y="25400"/>
                    </a:cubicBezTo>
                    <a:cubicBezTo>
                      <a:pt x="147320" y="34290"/>
                      <a:pt x="151130" y="43180"/>
                      <a:pt x="149860" y="57150"/>
                    </a:cubicBezTo>
                    <a:cubicBezTo>
                      <a:pt x="147320" y="85090"/>
                      <a:pt x="119380" y="156210"/>
                      <a:pt x="100330" y="181610"/>
                    </a:cubicBezTo>
                    <a:cubicBezTo>
                      <a:pt x="88900" y="196850"/>
                      <a:pt x="76200" y="208280"/>
                      <a:pt x="63500" y="212090"/>
                    </a:cubicBezTo>
                    <a:cubicBezTo>
                      <a:pt x="52070" y="214630"/>
                      <a:pt x="36830" y="212090"/>
                      <a:pt x="26670" y="205740"/>
                    </a:cubicBezTo>
                    <a:cubicBezTo>
                      <a:pt x="17780" y="200660"/>
                      <a:pt x="7620" y="187960"/>
                      <a:pt x="3810" y="177800"/>
                    </a:cubicBezTo>
                    <a:cubicBezTo>
                      <a:pt x="0" y="166370"/>
                      <a:pt x="5080" y="140970"/>
                      <a:pt x="5080" y="1409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5104128" y="4424839"/>
            <a:ext cx="421957" cy="507682"/>
            <a:chOff x="0" y="0"/>
            <a:chExt cx="562610" cy="67691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14300" y="179070"/>
              <a:ext cx="415290" cy="312420"/>
              <a:chOff x="0" y="0"/>
              <a:chExt cx="415290" cy="31242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46990" y="48260"/>
                <a:ext cx="31750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317500">
                    <a:moveTo>
                      <a:pt x="26670" y="119380"/>
                    </a:moveTo>
                    <a:cubicBezTo>
                      <a:pt x="278130" y="0"/>
                      <a:pt x="285750" y="3810"/>
                      <a:pt x="294640" y="10160"/>
                    </a:cubicBezTo>
                    <a:cubicBezTo>
                      <a:pt x="304800" y="17780"/>
                      <a:pt x="314960" y="36830"/>
                      <a:pt x="316230" y="49530"/>
                    </a:cubicBezTo>
                    <a:cubicBezTo>
                      <a:pt x="317500" y="59690"/>
                      <a:pt x="312420" y="71120"/>
                      <a:pt x="307340" y="78740"/>
                    </a:cubicBezTo>
                    <a:cubicBezTo>
                      <a:pt x="300990" y="87630"/>
                      <a:pt x="290830" y="93980"/>
                      <a:pt x="281940" y="96520"/>
                    </a:cubicBezTo>
                    <a:cubicBezTo>
                      <a:pt x="271780" y="100330"/>
                      <a:pt x="260350" y="99060"/>
                      <a:pt x="250190" y="96520"/>
                    </a:cubicBezTo>
                    <a:cubicBezTo>
                      <a:pt x="241300" y="92710"/>
                      <a:pt x="231140" y="85090"/>
                      <a:pt x="226060" y="76200"/>
                    </a:cubicBezTo>
                    <a:cubicBezTo>
                      <a:pt x="220980" y="64770"/>
                      <a:pt x="218440" y="43180"/>
                      <a:pt x="223520" y="30480"/>
                    </a:cubicBezTo>
                    <a:cubicBezTo>
                      <a:pt x="226060" y="21590"/>
                      <a:pt x="234950" y="12700"/>
                      <a:pt x="243840" y="7620"/>
                    </a:cubicBezTo>
                    <a:cubicBezTo>
                      <a:pt x="252730" y="3810"/>
                      <a:pt x="264160" y="0"/>
                      <a:pt x="274320" y="2540"/>
                    </a:cubicBezTo>
                    <a:cubicBezTo>
                      <a:pt x="287020" y="5080"/>
                      <a:pt x="304800" y="17780"/>
                      <a:pt x="311150" y="29210"/>
                    </a:cubicBezTo>
                    <a:cubicBezTo>
                      <a:pt x="316230" y="38100"/>
                      <a:pt x="317500" y="50800"/>
                      <a:pt x="314960" y="59690"/>
                    </a:cubicBezTo>
                    <a:cubicBezTo>
                      <a:pt x="313690" y="69850"/>
                      <a:pt x="309880" y="76200"/>
                      <a:pt x="299720" y="86360"/>
                    </a:cubicBezTo>
                    <a:cubicBezTo>
                      <a:pt x="269240" y="116840"/>
                      <a:pt x="116840" y="194310"/>
                      <a:pt x="73660" y="207010"/>
                    </a:cubicBezTo>
                    <a:cubicBezTo>
                      <a:pt x="57150" y="212090"/>
                      <a:pt x="49530" y="214630"/>
                      <a:pt x="38100" y="212090"/>
                    </a:cubicBezTo>
                    <a:cubicBezTo>
                      <a:pt x="27940" y="209550"/>
                      <a:pt x="15240" y="201930"/>
                      <a:pt x="8890" y="191770"/>
                    </a:cubicBezTo>
                    <a:cubicBezTo>
                      <a:pt x="2540" y="180340"/>
                      <a:pt x="0" y="157480"/>
                      <a:pt x="3810" y="146050"/>
                    </a:cubicBezTo>
                    <a:cubicBezTo>
                      <a:pt x="6350" y="134620"/>
                      <a:pt x="26670" y="119380"/>
                      <a:pt x="26670" y="11938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256540" cy="370840"/>
              <a:chOff x="0" y="0"/>
              <a:chExt cx="256540" cy="37084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46990" y="49530"/>
                <a:ext cx="163830" cy="273050"/>
              </a:xfrm>
              <a:custGeom>
                <a:avLst/>
                <a:gdLst/>
                <a:ahLst/>
                <a:cxnLst/>
                <a:rect r="r" b="b" t="t" l="l"/>
                <a:pathLst>
                  <a:path h="273050" w="163830">
                    <a:moveTo>
                      <a:pt x="3810" y="204470"/>
                    </a:moveTo>
                    <a:cubicBezTo>
                      <a:pt x="74930" y="11430"/>
                      <a:pt x="82550" y="6350"/>
                      <a:pt x="92710" y="3810"/>
                    </a:cubicBezTo>
                    <a:cubicBezTo>
                      <a:pt x="101600" y="0"/>
                      <a:pt x="114300" y="0"/>
                      <a:pt x="124460" y="3810"/>
                    </a:cubicBezTo>
                    <a:cubicBezTo>
                      <a:pt x="133350" y="6350"/>
                      <a:pt x="143510" y="13970"/>
                      <a:pt x="149860" y="22860"/>
                    </a:cubicBezTo>
                    <a:cubicBezTo>
                      <a:pt x="154940" y="31750"/>
                      <a:pt x="160020" y="43180"/>
                      <a:pt x="158750" y="53340"/>
                    </a:cubicBezTo>
                    <a:cubicBezTo>
                      <a:pt x="156210" y="66040"/>
                      <a:pt x="146050" y="86360"/>
                      <a:pt x="134620" y="93980"/>
                    </a:cubicBezTo>
                    <a:cubicBezTo>
                      <a:pt x="121920" y="101600"/>
                      <a:pt x="99060" y="101600"/>
                      <a:pt x="87630" y="96520"/>
                    </a:cubicBezTo>
                    <a:cubicBezTo>
                      <a:pt x="77470" y="92710"/>
                      <a:pt x="68580" y="83820"/>
                      <a:pt x="63500" y="74930"/>
                    </a:cubicBezTo>
                    <a:cubicBezTo>
                      <a:pt x="59690" y="66040"/>
                      <a:pt x="57150" y="53340"/>
                      <a:pt x="58420" y="43180"/>
                    </a:cubicBezTo>
                    <a:cubicBezTo>
                      <a:pt x="59690" y="33020"/>
                      <a:pt x="66040" y="21590"/>
                      <a:pt x="73660" y="15240"/>
                    </a:cubicBezTo>
                    <a:cubicBezTo>
                      <a:pt x="81280" y="7620"/>
                      <a:pt x="92710" y="2540"/>
                      <a:pt x="102870" y="1270"/>
                    </a:cubicBezTo>
                    <a:cubicBezTo>
                      <a:pt x="113030" y="0"/>
                      <a:pt x="125730" y="1270"/>
                      <a:pt x="134620" y="7620"/>
                    </a:cubicBezTo>
                    <a:cubicBezTo>
                      <a:pt x="144780" y="15240"/>
                      <a:pt x="156210" y="29210"/>
                      <a:pt x="158750" y="48260"/>
                    </a:cubicBezTo>
                    <a:cubicBezTo>
                      <a:pt x="163830" y="87630"/>
                      <a:pt x="118110" y="201930"/>
                      <a:pt x="100330" y="236220"/>
                    </a:cubicBezTo>
                    <a:cubicBezTo>
                      <a:pt x="92710" y="251460"/>
                      <a:pt x="87630" y="259080"/>
                      <a:pt x="77470" y="264160"/>
                    </a:cubicBezTo>
                    <a:cubicBezTo>
                      <a:pt x="67310" y="269240"/>
                      <a:pt x="53340" y="273050"/>
                      <a:pt x="41910" y="270510"/>
                    </a:cubicBezTo>
                    <a:cubicBezTo>
                      <a:pt x="29210" y="266700"/>
                      <a:pt x="11430" y="252730"/>
                      <a:pt x="5080" y="240030"/>
                    </a:cubicBezTo>
                    <a:cubicBezTo>
                      <a:pt x="0" y="229870"/>
                      <a:pt x="3810" y="204470"/>
                      <a:pt x="3810" y="2044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158750" y="443230"/>
              <a:ext cx="403860" cy="233680"/>
              <a:chOff x="0" y="0"/>
              <a:chExt cx="403860" cy="23368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48260" y="49530"/>
                <a:ext cx="306070" cy="135890"/>
              </a:xfrm>
              <a:custGeom>
                <a:avLst/>
                <a:gdLst/>
                <a:ahLst/>
                <a:cxnLst/>
                <a:rect r="r" b="b" t="t" l="l"/>
                <a:pathLst>
                  <a:path h="135890" w="306070">
                    <a:moveTo>
                      <a:pt x="66040" y="1270"/>
                    </a:moveTo>
                    <a:cubicBezTo>
                      <a:pt x="302260" y="57150"/>
                      <a:pt x="304800" y="76200"/>
                      <a:pt x="304800" y="88900"/>
                    </a:cubicBezTo>
                    <a:cubicBezTo>
                      <a:pt x="303530" y="100330"/>
                      <a:pt x="297180" y="110490"/>
                      <a:pt x="290830" y="118110"/>
                    </a:cubicBezTo>
                    <a:cubicBezTo>
                      <a:pt x="283210" y="125730"/>
                      <a:pt x="271780" y="130810"/>
                      <a:pt x="261620" y="133350"/>
                    </a:cubicBezTo>
                    <a:cubicBezTo>
                      <a:pt x="251460" y="134620"/>
                      <a:pt x="238760" y="133350"/>
                      <a:pt x="229870" y="127000"/>
                    </a:cubicBezTo>
                    <a:cubicBezTo>
                      <a:pt x="218440" y="120650"/>
                      <a:pt x="205740" y="100330"/>
                      <a:pt x="203200" y="87630"/>
                    </a:cubicBezTo>
                    <a:cubicBezTo>
                      <a:pt x="201930" y="77470"/>
                      <a:pt x="205740" y="64770"/>
                      <a:pt x="210820" y="55880"/>
                    </a:cubicBezTo>
                    <a:cubicBezTo>
                      <a:pt x="215900" y="48260"/>
                      <a:pt x="226060" y="39370"/>
                      <a:pt x="236220" y="35560"/>
                    </a:cubicBezTo>
                    <a:cubicBezTo>
                      <a:pt x="248920" y="31750"/>
                      <a:pt x="271780" y="34290"/>
                      <a:pt x="283210" y="41910"/>
                    </a:cubicBezTo>
                    <a:cubicBezTo>
                      <a:pt x="292100" y="46990"/>
                      <a:pt x="299720" y="57150"/>
                      <a:pt x="302260" y="67310"/>
                    </a:cubicBezTo>
                    <a:cubicBezTo>
                      <a:pt x="306070" y="77470"/>
                      <a:pt x="304800" y="90170"/>
                      <a:pt x="302260" y="99060"/>
                    </a:cubicBezTo>
                    <a:cubicBezTo>
                      <a:pt x="298450" y="109220"/>
                      <a:pt x="290830" y="119380"/>
                      <a:pt x="281940" y="125730"/>
                    </a:cubicBezTo>
                    <a:cubicBezTo>
                      <a:pt x="273050" y="130810"/>
                      <a:pt x="266700" y="132080"/>
                      <a:pt x="251460" y="133350"/>
                    </a:cubicBezTo>
                    <a:cubicBezTo>
                      <a:pt x="212090" y="135890"/>
                      <a:pt x="77470" y="115570"/>
                      <a:pt x="39370" y="100330"/>
                    </a:cubicBezTo>
                    <a:cubicBezTo>
                      <a:pt x="24130" y="93980"/>
                      <a:pt x="16510" y="87630"/>
                      <a:pt x="10160" y="78740"/>
                    </a:cubicBezTo>
                    <a:cubicBezTo>
                      <a:pt x="3810" y="69850"/>
                      <a:pt x="0" y="54610"/>
                      <a:pt x="2540" y="43180"/>
                    </a:cubicBezTo>
                    <a:cubicBezTo>
                      <a:pt x="5080" y="30480"/>
                      <a:pt x="19050" y="11430"/>
                      <a:pt x="30480" y="5080"/>
                    </a:cubicBezTo>
                    <a:cubicBezTo>
                      <a:pt x="40640" y="0"/>
                      <a:pt x="66040" y="1270"/>
                      <a:pt x="66040" y="12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16" id="16"/>
          <p:cNvGrpSpPr/>
          <p:nvPr/>
        </p:nvGrpSpPr>
        <p:grpSpPr>
          <a:xfrm rot="0">
            <a:off x="13182766" y="3830163"/>
            <a:ext cx="461010" cy="387668"/>
            <a:chOff x="0" y="0"/>
            <a:chExt cx="614680" cy="51689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87630" y="0"/>
              <a:ext cx="350520" cy="389890"/>
              <a:chOff x="0" y="0"/>
              <a:chExt cx="350520" cy="38989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46990" y="49530"/>
                <a:ext cx="254000" cy="290830"/>
              </a:xfrm>
              <a:custGeom>
                <a:avLst/>
                <a:gdLst/>
                <a:ahLst/>
                <a:cxnLst/>
                <a:rect r="r" b="b" t="t" l="l"/>
                <a:pathLst>
                  <a:path h="290830" w="254000">
                    <a:moveTo>
                      <a:pt x="160020" y="269240"/>
                    </a:moveTo>
                    <a:cubicBezTo>
                      <a:pt x="0" y="46990"/>
                      <a:pt x="3810" y="38100"/>
                      <a:pt x="7620" y="29210"/>
                    </a:cubicBezTo>
                    <a:cubicBezTo>
                      <a:pt x="12700" y="20320"/>
                      <a:pt x="20320" y="10160"/>
                      <a:pt x="30480" y="6350"/>
                    </a:cubicBezTo>
                    <a:cubicBezTo>
                      <a:pt x="43180" y="1270"/>
                      <a:pt x="66040" y="1270"/>
                      <a:pt x="77470" y="7620"/>
                    </a:cubicBezTo>
                    <a:cubicBezTo>
                      <a:pt x="87630" y="11430"/>
                      <a:pt x="95250" y="21590"/>
                      <a:pt x="99060" y="30480"/>
                    </a:cubicBezTo>
                    <a:cubicBezTo>
                      <a:pt x="102870" y="40640"/>
                      <a:pt x="104140" y="53340"/>
                      <a:pt x="101600" y="62230"/>
                    </a:cubicBezTo>
                    <a:cubicBezTo>
                      <a:pt x="99060" y="72390"/>
                      <a:pt x="93980" y="83820"/>
                      <a:pt x="85090" y="90170"/>
                    </a:cubicBezTo>
                    <a:cubicBezTo>
                      <a:pt x="73660" y="97790"/>
                      <a:pt x="52070" y="102870"/>
                      <a:pt x="39370" y="99060"/>
                    </a:cubicBezTo>
                    <a:cubicBezTo>
                      <a:pt x="25400" y="95250"/>
                      <a:pt x="10160" y="77470"/>
                      <a:pt x="5080" y="66040"/>
                    </a:cubicBezTo>
                    <a:cubicBezTo>
                      <a:pt x="1270" y="55880"/>
                      <a:pt x="2540" y="43180"/>
                      <a:pt x="6350" y="34290"/>
                    </a:cubicBezTo>
                    <a:cubicBezTo>
                      <a:pt x="8890" y="24130"/>
                      <a:pt x="17780" y="13970"/>
                      <a:pt x="25400" y="8890"/>
                    </a:cubicBezTo>
                    <a:cubicBezTo>
                      <a:pt x="34290" y="3810"/>
                      <a:pt x="46990" y="0"/>
                      <a:pt x="57150" y="1270"/>
                    </a:cubicBezTo>
                    <a:cubicBezTo>
                      <a:pt x="67310" y="1270"/>
                      <a:pt x="74930" y="3810"/>
                      <a:pt x="86360" y="13970"/>
                    </a:cubicBezTo>
                    <a:cubicBezTo>
                      <a:pt x="120650" y="39370"/>
                      <a:pt x="222250" y="168910"/>
                      <a:pt x="242570" y="208280"/>
                    </a:cubicBezTo>
                    <a:cubicBezTo>
                      <a:pt x="250190" y="223520"/>
                      <a:pt x="254000" y="231140"/>
                      <a:pt x="251460" y="243840"/>
                    </a:cubicBezTo>
                    <a:cubicBezTo>
                      <a:pt x="250190" y="256540"/>
                      <a:pt x="237490" y="275590"/>
                      <a:pt x="226060" y="283210"/>
                    </a:cubicBezTo>
                    <a:cubicBezTo>
                      <a:pt x="215900" y="289560"/>
                      <a:pt x="201930" y="290830"/>
                      <a:pt x="190500" y="288290"/>
                    </a:cubicBezTo>
                    <a:cubicBezTo>
                      <a:pt x="179070" y="285750"/>
                      <a:pt x="160020" y="269240"/>
                      <a:pt x="160020" y="26924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311150"/>
              <a:ext cx="316230" cy="205740"/>
              <a:chOff x="0" y="0"/>
              <a:chExt cx="316230" cy="20574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49530" y="45720"/>
                <a:ext cx="220980" cy="109220"/>
              </a:xfrm>
              <a:custGeom>
                <a:avLst/>
                <a:gdLst/>
                <a:ahLst/>
                <a:cxnLst/>
                <a:rect r="r" b="b" t="t" l="l"/>
                <a:pathLst>
                  <a:path h="109220" w="220980">
                    <a:moveTo>
                      <a:pt x="166370" y="107950"/>
                    </a:moveTo>
                    <a:cubicBezTo>
                      <a:pt x="6350" y="87630"/>
                      <a:pt x="0" y="68580"/>
                      <a:pt x="1270" y="53340"/>
                    </a:cubicBezTo>
                    <a:cubicBezTo>
                      <a:pt x="1270" y="39370"/>
                      <a:pt x="15240" y="20320"/>
                      <a:pt x="26670" y="11430"/>
                    </a:cubicBezTo>
                    <a:cubicBezTo>
                      <a:pt x="35560" y="5080"/>
                      <a:pt x="48260" y="3810"/>
                      <a:pt x="58420" y="5080"/>
                    </a:cubicBezTo>
                    <a:cubicBezTo>
                      <a:pt x="68580" y="6350"/>
                      <a:pt x="81280" y="10160"/>
                      <a:pt x="88900" y="19050"/>
                    </a:cubicBezTo>
                    <a:cubicBezTo>
                      <a:pt x="97790" y="29210"/>
                      <a:pt x="105410" y="52070"/>
                      <a:pt x="104140" y="64770"/>
                    </a:cubicBezTo>
                    <a:cubicBezTo>
                      <a:pt x="102870" y="76200"/>
                      <a:pt x="96520" y="87630"/>
                      <a:pt x="88900" y="93980"/>
                    </a:cubicBezTo>
                    <a:cubicBezTo>
                      <a:pt x="81280" y="101600"/>
                      <a:pt x="69850" y="107950"/>
                      <a:pt x="58420" y="107950"/>
                    </a:cubicBezTo>
                    <a:cubicBezTo>
                      <a:pt x="45720" y="109220"/>
                      <a:pt x="22860" y="101600"/>
                      <a:pt x="12700" y="90170"/>
                    </a:cubicBezTo>
                    <a:cubicBezTo>
                      <a:pt x="3810" y="80010"/>
                      <a:pt x="0" y="55880"/>
                      <a:pt x="2540" y="43180"/>
                    </a:cubicBezTo>
                    <a:cubicBezTo>
                      <a:pt x="5080" y="31750"/>
                      <a:pt x="12700" y="21590"/>
                      <a:pt x="21590" y="15240"/>
                    </a:cubicBezTo>
                    <a:cubicBezTo>
                      <a:pt x="30480" y="8890"/>
                      <a:pt x="39370" y="6350"/>
                      <a:pt x="53340" y="5080"/>
                    </a:cubicBezTo>
                    <a:cubicBezTo>
                      <a:pt x="78740" y="0"/>
                      <a:pt x="139700" y="0"/>
                      <a:pt x="166370" y="5080"/>
                    </a:cubicBezTo>
                    <a:cubicBezTo>
                      <a:pt x="181610" y="7620"/>
                      <a:pt x="193040" y="8890"/>
                      <a:pt x="200660" y="17780"/>
                    </a:cubicBezTo>
                    <a:cubicBezTo>
                      <a:pt x="210820" y="29210"/>
                      <a:pt x="220980" y="59690"/>
                      <a:pt x="214630" y="74930"/>
                    </a:cubicBezTo>
                    <a:cubicBezTo>
                      <a:pt x="209550" y="90170"/>
                      <a:pt x="166370" y="107950"/>
                      <a:pt x="166370" y="10795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367030" y="33020"/>
              <a:ext cx="247650" cy="312420"/>
              <a:chOff x="0" y="0"/>
              <a:chExt cx="247650" cy="31242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46990" y="48260"/>
                <a:ext cx="15113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151130">
                    <a:moveTo>
                      <a:pt x="5080" y="140970"/>
                    </a:moveTo>
                    <a:cubicBezTo>
                      <a:pt x="83820" y="0"/>
                      <a:pt x="95250" y="1270"/>
                      <a:pt x="105410" y="2540"/>
                    </a:cubicBezTo>
                    <a:cubicBezTo>
                      <a:pt x="115570" y="3810"/>
                      <a:pt x="128270" y="8890"/>
                      <a:pt x="134620" y="16510"/>
                    </a:cubicBezTo>
                    <a:cubicBezTo>
                      <a:pt x="143510" y="26670"/>
                      <a:pt x="151130" y="49530"/>
                      <a:pt x="148590" y="63500"/>
                    </a:cubicBezTo>
                    <a:cubicBezTo>
                      <a:pt x="147320" y="73660"/>
                      <a:pt x="142240" y="85090"/>
                      <a:pt x="133350" y="91440"/>
                    </a:cubicBezTo>
                    <a:cubicBezTo>
                      <a:pt x="121920" y="100330"/>
                      <a:pt x="99060" y="106680"/>
                      <a:pt x="86360" y="102870"/>
                    </a:cubicBezTo>
                    <a:cubicBezTo>
                      <a:pt x="72390" y="100330"/>
                      <a:pt x="55880" y="83820"/>
                      <a:pt x="49530" y="71120"/>
                    </a:cubicBezTo>
                    <a:cubicBezTo>
                      <a:pt x="45720" y="60960"/>
                      <a:pt x="45720" y="48260"/>
                      <a:pt x="49530" y="38100"/>
                    </a:cubicBezTo>
                    <a:cubicBezTo>
                      <a:pt x="52070" y="27940"/>
                      <a:pt x="58420" y="16510"/>
                      <a:pt x="68580" y="11430"/>
                    </a:cubicBezTo>
                    <a:cubicBezTo>
                      <a:pt x="80010" y="3810"/>
                      <a:pt x="102870" y="1270"/>
                      <a:pt x="116840" y="5080"/>
                    </a:cubicBezTo>
                    <a:cubicBezTo>
                      <a:pt x="127000" y="7620"/>
                      <a:pt x="135890" y="16510"/>
                      <a:pt x="142240" y="25400"/>
                    </a:cubicBezTo>
                    <a:cubicBezTo>
                      <a:pt x="147320" y="34290"/>
                      <a:pt x="151130" y="43180"/>
                      <a:pt x="149860" y="57150"/>
                    </a:cubicBezTo>
                    <a:cubicBezTo>
                      <a:pt x="147320" y="85090"/>
                      <a:pt x="119380" y="156210"/>
                      <a:pt x="100330" y="181610"/>
                    </a:cubicBezTo>
                    <a:cubicBezTo>
                      <a:pt x="88900" y="196850"/>
                      <a:pt x="76200" y="208280"/>
                      <a:pt x="63500" y="212090"/>
                    </a:cubicBezTo>
                    <a:cubicBezTo>
                      <a:pt x="52070" y="214630"/>
                      <a:pt x="36830" y="212090"/>
                      <a:pt x="26670" y="205740"/>
                    </a:cubicBezTo>
                    <a:cubicBezTo>
                      <a:pt x="17780" y="200660"/>
                      <a:pt x="7620" y="187960"/>
                      <a:pt x="3810" y="177800"/>
                    </a:cubicBezTo>
                    <a:cubicBezTo>
                      <a:pt x="0" y="166370"/>
                      <a:pt x="5080" y="140970"/>
                      <a:pt x="5080" y="1409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23" id="23"/>
          <p:cNvGrpSpPr/>
          <p:nvPr/>
        </p:nvGrpSpPr>
        <p:grpSpPr>
          <a:xfrm rot="0">
            <a:off x="17571384" y="3830163"/>
            <a:ext cx="421957" cy="484822"/>
            <a:chOff x="0" y="0"/>
            <a:chExt cx="562610" cy="64643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114300" y="171007"/>
              <a:ext cx="415290" cy="298352"/>
              <a:chOff x="0" y="0"/>
              <a:chExt cx="415290" cy="29835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46990" y="46087"/>
                <a:ext cx="317500" cy="204966"/>
              </a:xfrm>
              <a:custGeom>
                <a:avLst/>
                <a:gdLst/>
                <a:ahLst/>
                <a:cxnLst/>
                <a:rect r="r" b="b" t="t" l="l"/>
                <a:pathLst>
                  <a:path h="204966" w="317500">
                    <a:moveTo>
                      <a:pt x="26670" y="114004"/>
                    </a:moveTo>
                    <a:cubicBezTo>
                      <a:pt x="278130" y="0"/>
                      <a:pt x="285750" y="3638"/>
                      <a:pt x="294640" y="9702"/>
                    </a:cubicBezTo>
                    <a:cubicBezTo>
                      <a:pt x="304800" y="16979"/>
                      <a:pt x="314960" y="35172"/>
                      <a:pt x="316230" y="47300"/>
                    </a:cubicBezTo>
                    <a:cubicBezTo>
                      <a:pt x="317500" y="57002"/>
                      <a:pt x="312420" y="67918"/>
                      <a:pt x="307340" y="75194"/>
                    </a:cubicBezTo>
                    <a:cubicBezTo>
                      <a:pt x="300990" y="83684"/>
                      <a:pt x="290830" y="89748"/>
                      <a:pt x="281940" y="92174"/>
                    </a:cubicBezTo>
                    <a:cubicBezTo>
                      <a:pt x="271780" y="95812"/>
                      <a:pt x="260350" y="94599"/>
                      <a:pt x="250190" y="92174"/>
                    </a:cubicBezTo>
                    <a:cubicBezTo>
                      <a:pt x="241300" y="88535"/>
                      <a:pt x="231140" y="81258"/>
                      <a:pt x="226060" y="72769"/>
                    </a:cubicBezTo>
                    <a:cubicBezTo>
                      <a:pt x="220980" y="61853"/>
                      <a:pt x="218440" y="41236"/>
                      <a:pt x="223520" y="29107"/>
                    </a:cubicBezTo>
                    <a:cubicBezTo>
                      <a:pt x="226060" y="20618"/>
                      <a:pt x="234950" y="12128"/>
                      <a:pt x="243840" y="7277"/>
                    </a:cubicBezTo>
                    <a:cubicBezTo>
                      <a:pt x="252730" y="3638"/>
                      <a:pt x="264160" y="0"/>
                      <a:pt x="274320" y="2426"/>
                    </a:cubicBezTo>
                    <a:cubicBezTo>
                      <a:pt x="287020" y="4851"/>
                      <a:pt x="304800" y="16979"/>
                      <a:pt x="311150" y="27895"/>
                    </a:cubicBezTo>
                    <a:cubicBezTo>
                      <a:pt x="316230" y="36384"/>
                      <a:pt x="317500" y="48513"/>
                      <a:pt x="314960" y="57002"/>
                    </a:cubicBezTo>
                    <a:cubicBezTo>
                      <a:pt x="313690" y="66705"/>
                      <a:pt x="309880" y="72769"/>
                      <a:pt x="299720" y="82471"/>
                    </a:cubicBezTo>
                    <a:cubicBezTo>
                      <a:pt x="269240" y="111579"/>
                      <a:pt x="116840" y="185561"/>
                      <a:pt x="73660" y="197689"/>
                    </a:cubicBezTo>
                    <a:cubicBezTo>
                      <a:pt x="57150" y="202540"/>
                      <a:pt x="49530" y="204966"/>
                      <a:pt x="38100" y="202540"/>
                    </a:cubicBezTo>
                    <a:cubicBezTo>
                      <a:pt x="27940" y="200114"/>
                      <a:pt x="15240" y="192837"/>
                      <a:pt x="8890" y="183135"/>
                    </a:cubicBezTo>
                    <a:cubicBezTo>
                      <a:pt x="2540" y="172220"/>
                      <a:pt x="0" y="150389"/>
                      <a:pt x="3810" y="139474"/>
                    </a:cubicBezTo>
                    <a:cubicBezTo>
                      <a:pt x="6350" y="128558"/>
                      <a:pt x="26670" y="114004"/>
                      <a:pt x="26670" y="114004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0"/>
              <a:ext cx="256540" cy="354142"/>
              <a:chOff x="0" y="0"/>
              <a:chExt cx="256540" cy="35414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46990" y="47300"/>
                <a:ext cx="163830" cy="260755"/>
              </a:xfrm>
              <a:custGeom>
                <a:avLst/>
                <a:gdLst/>
                <a:ahLst/>
                <a:cxnLst/>
                <a:rect r="r" b="b" t="t" l="l"/>
                <a:pathLst>
                  <a:path h="260755" w="163830">
                    <a:moveTo>
                      <a:pt x="3810" y="195263"/>
                    </a:moveTo>
                    <a:cubicBezTo>
                      <a:pt x="74930" y="10915"/>
                      <a:pt x="82550" y="6064"/>
                      <a:pt x="92710" y="3638"/>
                    </a:cubicBezTo>
                    <a:cubicBezTo>
                      <a:pt x="101600" y="0"/>
                      <a:pt x="114300" y="0"/>
                      <a:pt x="124460" y="3638"/>
                    </a:cubicBezTo>
                    <a:cubicBezTo>
                      <a:pt x="133350" y="6064"/>
                      <a:pt x="143510" y="13341"/>
                      <a:pt x="149860" y="21830"/>
                    </a:cubicBezTo>
                    <a:cubicBezTo>
                      <a:pt x="154940" y="30320"/>
                      <a:pt x="160020" y="41235"/>
                      <a:pt x="158750" y="50938"/>
                    </a:cubicBezTo>
                    <a:cubicBezTo>
                      <a:pt x="156210" y="63066"/>
                      <a:pt x="146050" y="82471"/>
                      <a:pt x="134620" y="89748"/>
                    </a:cubicBezTo>
                    <a:cubicBezTo>
                      <a:pt x="121920" y="97025"/>
                      <a:pt x="99060" y="97025"/>
                      <a:pt x="87630" y="92174"/>
                    </a:cubicBezTo>
                    <a:cubicBezTo>
                      <a:pt x="77470" y="88535"/>
                      <a:pt x="68580" y="80045"/>
                      <a:pt x="63500" y="71556"/>
                    </a:cubicBezTo>
                    <a:cubicBezTo>
                      <a:pt x="59690" y="63066"/>
                      <a:pt x="57150" y="50938"/>
                      <a:pt x="58420" y="41235"/>
                    </a:cubicBezTo>
                    <a:cubicBezTo>
                      <a:pt x="59690" y="31533"/>
                      <a:pt x="66040" y="20618"/>
                      <a:pt x="73660" y="14554"/>
                    </a:cubicBezTo>
                    <a:cubicBezTo>
                      <a:pt x="81280" y="7277"/>
                      <a:pt x="92710" y="2425"/>
                      <a:pt x="102870" y="1213"/>
                    </a:cubicBezTo>
                    <a:cubicBezTo>
                      <a:pt x="113030" y="0"/>
                      <a:pt x="125730" y="1213"/>
                      <a:pt x="134620" y="7277"/>
                    </a:cubicBezTo>
                    <a:cubicBezTo>
                      <a:pt x="144780" y="14554"/>
                      <a:pt x="156210" y="27894"/>
                      <a:pt x="158750" y="46087"/>
                    </a:cubicBezTo>
                    <a:cubicBezTo>
                      <a:pt x="163830" y="83684"/>
                      <a:pt x="118110" y="192837"/>
                      <a:pt x="100330" y="225583"/>
                    </a:cubicBezTo>
                    <a:cubicBezTo>
                      <a:pt x="92710" y="240137"/>
                      <a:pt x="87630" y="247414"/>
                      <a:pt x="77470" y="252265"/>
                    </a:cubicBezTo>
                    <a:cubicBezTo>
                      <a:pt x="67310" y="257116"/>
                      <a:pt x="53340" y="260755"/>
                      <a:pt x="41910" y="258329"/>
                    </a:cubicBezTo>
                    <a:cubicBezTo>
                      <a:pt x="29210" y="254691"/>
                      <a:pt x="11430" y="241350"/>
                      <a:pt x="5080" y="229222"/>
                    </a:cubicBezTo>
                    <a:cubicBezTo>
                      <a:pt x="0" y="219519"/>
                      <a:pt x="3810" y="195263"/>
                      <a:pt x="3810" y="195263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158750" y="423272"/>
              <a:ext cx="403860" cy="223158"/>
              <a:chOff x="0" y="0"/>
              <a:chExt cx="403860" cy="22315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48260" y="47300"/>
                <a:ext cx="306070" cy="129771"/>
              </a:xfrm>
              <a:custGeom>
                <a:avLst/>
                <a:gdLst/>
                <a:ahLst/>
                <a:cxnLst/>
                <a:rect r="r" b="b" t="t" l="l"/>
                <a:pathLst>
                  <a:path h="129771" w="306070">
                    <a:moveTo>
                      <a:pt x="66040" y="1213"/>
                    </a:moveTo>
                    <a:cubicBezTo>
                      <a:pt x="302260" y="54576"/>
                      <a:pt x="304800" y="72769"/>
                      <a:pt x="304800" y="84897"/>
                    </a:cubicBezTo>
                    <a:cubicBezTo>
                      <a:pt x="303530" y="95812"/>
                      <a:pt x="297180" y="105515"/>
                      <a:pt x="290830" y="112791"/>
                    </a:cubicBezTo>
                    <a:cubicBezTo>
                      <a:pt x="283210" y="120068"/>
                      <a:pt x="271780" y="124920"/>
                      <a:pt x="261620" y="127345"/>
                    </a:cubicBezTo>
                    <a:cubicBezTo>
                      <a:pt x="251460" y="128558"/>
                      <a:pt x="238760" y="127345"/>
                      <a:pt x="229870" y="121281"/>
                    </a:cubicBezTo>
                    <a:cubicBezTo>
                      <a:pt x="218440" y="115217"/>
                      <a:pt x="205740" y="95812"/>
                      <a:pt x="203200" y="83684"/>
                    </a:cubicBezTo>
                    <a:cubicBezTo>
                      <a:pt x="201930" y="73981"/>
                      <a:pt x="205740" y="61853"/>
                      <a:pt x="210820" y="53364"/>
                    </a:cubicBezTo>
                    <a:cubicBezTo>
                      <a:pt x="215900" y="46087"/>
                      <a:pt x="226060" y="37597"/>
                      <a:pt x="236220" y="33959"/>
                    </a:cubicBezTo>
                    <a:cubicBezTo>
                      <a:pt x="248920" y="30320"/>
                      <a:pt x="271780" y="32746"/>
                      <a:pt x="283210" y="40023"/>
                    </a:cubicBezTo>
                    <a:cubicBezTo>
                      <a:pt x="292100" y="44874"/>
                      <a:pt x="299720" y="54576"/>
                      <a:pt x="302260" y="64279"/>
                    </a:cubicBezTo>
                    <a:cubicBezTo>
                      <a:pt x="306070" y="73981"/>
                      <a:pt x="304800" y="86110"/>
                      <a:pt x="302260" y="94599"/>
                    </a:cubicBezTo>
                    <a:cubicBezTo>
                      <a:pt x="298450" y="104302"/>
                      <a:pt x="290830" y="114004"/>
                      <a:pt x="281940" y="120068"/>
                    </a:cubicBezTo>
                    <a:cubicBezTo>
                      <a:pt x="273050" y="124920"/>
                      <a:pt x="266700" y="126132"/>
                      <a:pt x="251460" y="127345"/>
                    </a:cubicBezTo>
                    <a:cubicBezTo>
                      <a:pt x="212090" y="129771"/>
                      <a:pt x="77470" y="110366"/>
                      <a:pt x="39370" y="95812"/>
                    </a:cubicBezTo>
                    <a:cubicBezTo>
                      <a:pt x="24130" y="89748"/>
                      <a:pt x="16510" y="83684"/>
                      <a:pt x="10160" y="75194"/>
                    </a:cubicBezTo>
                    <a:cubicBezTo>
                      <a:pt x="3810" y="66705"/>
                      <a:pt x="0" y="52151"/>
                      <a:pt x="2540" y="41235"/>
                    </a:cubicBezTo>
                    <a:cubicBezTo>
                      <a:pt x="5080" y="29107"/>
                      <a:pt x="19050" y="10915"/>
                      <a:pt x="30480" y="4851"/>
                    </a:cubicBezTo>
                    <a:cubicBezTo>
                      <a:pt x="40640" y="0"/>
                      <a:pt x="66040" y="1213"/>
                      <a:pt x="66040" y="1213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30" id="30"/>
          <p:cNvGrpSpPr/>
          <p:nvPr/>
        </p:nvGrpSpPr>
        <p:grpSpPr>
          <a:xfrm rot="0">
            <a:off x="13182766" y="7396890"/>
            <a:ext cx="461010" cy="387668"/>
            <a:chOff x="0" y="0"/>
            <a:chExt cx="614680" cy="516890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87630" y="0"/>
              <a:ext cx="350520" cy="389890"/>
              <a:chOff x="0" y="0"/>
              <a:chExt cx="350520" cy="38989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46990" y="49530"/>
                <a:ext cx="254000" cy="290830"/>
              </a:xfrm>
              <a:custGeom>
                <a:avLst/>
                <a:gdLst/>
                <a:ahLst/>
                <a:cxnLst/>
                <a:rect r="r" b="b" t="t" l="l"/>
                <a:pathLst>
                  <a:path h="290830" w="254000">
                    <a:moveTo>
                      <a:pt x="160020" y="269240"/>
                    </a:moveTo>
                    <a:cubicBezTo>
                      <a:pt x="0" y="46990"/>
                      <a:pt x="3810" y="38100"/>
                      <a:pt x="7620" y="29210"/>
                    </a:cubicBezTo>
                    <a:cubicBezTo>
                      <a:pt x="12700" y="20320"/>
                      <a:pt x="20320" y="10160"/>
                      <a:pt x="30480" y="6350"/>
                    </a:cubicBezTo>
                    <a:cubicBezTo>
                      <a:pt x="43180" y="1270"/>
                      <a:pt x="66040" y="1270"/>
                      <a:pt x="77470" y="7620"/>
                    </a:cubicBezTo>
                    <a:cubicBezTo>
                      <a:pt x="87630" y="11430"/>
                      <a:pt x="95250" y="21590"/>
                      <a:pt x="99060" y="30480"/>
                    </a:cubicBezTo>
                    <a:cubicBezTo>
                      <a:pt x="102870" y="40640"/>
                      <a:pt x="104140" y="53340"/>
                      <a:pt x="101600" y="62230"/>
                    </a:cubicBezTo>
                    <a:cubicBezTo>
                      <a:pt x="99060" y="72390"/>
                      <a:pt x="93980" y="83820"/>
                      <a:pt x="85090" y="90170"/>
                    </a:cubicBezTo>
                    <a:cubicBezTo>
                      <a:pt x="73660" y="97790"/>
                      <a:pt x="52070" y="102870"/>
                      <a:pt x="39370" y="99060"/>
                    </a:cubicBezTo>
                    <a:cubicBezTo>
                      <a:pt x="25400" y="95250"/>
                      <a:pt x="10160" y="77470"/>
                      <a:pt x="5080" y="66040"/>
                    </a:cubicBezTo>
                    <a:cubicBezTo>
                      <a:pt x="1270" y="55880"/>
                      <a:pt x="2540" y="43180"/>
                      <a:pt x="6350" y="34290"/>
                    </a:cubicBezTo>
                    <a:cubicBezTo>
                      <a:pt x="8890" y="24130"/>
                      <a:pt x="17780" y="13970"/>
                      <a:pt x="25400" y="8890"/>
                    </a:cubicBezTo>
                    <a:cubicBezTo>
                      <a:pt x="34290" y="3810"/>
                      <a:pt x="46990" y="0"/>
                      <a:pt x="57150" y="1270"/>
                    </a:cubicBezTo>
                    <a:cubicBezTo>
                      <a:pt x="67310" y="1270"/>
                      <a:pt x="74930" y="3810"/>
                      <a:pt x="86360" y="13970"/>
                    </a:cubicBezTo>
                    <a:cubicBezTo>
                      <a:pt x="120650" y="39370"/>
                      <a:pt x="222250" y="168910"/>
                      <a:pt x="242570" y="208280"/>
                    </a:cubicBezTo>
                    <a:cubicBezTo>
                      <a:pt x="250190" y="223520"/>
                      <a:pt x="254000" y="231140"/>
                      <a:pt x="251460" y="243840"/>
                    </a:cubicBezTo>
                    <a:cubicBezTo>
                      <a:pt x="250190" y="256540"/>
                      <a:pt x="237490" y="275590"/>
                      <a:pt x="226060" y="283210"/>
                    </a:cubicBezTo>
                    <a:cubicBezTo>
                      <a:pt x="215900" y="289560"/>
                      <a:pt x="201930" y="290830"/>
                      <a:pt x="190500" y="288290"/>
                    </a:cubicBezTo>
                    <a:cubicBezTo>
                      <a:pt x="179070" y="285750"/>
                      <a:pt x="160020" y="269240"/>
                      <a:pt x="160020" y="26924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3" id="33"/>
            <p:cNvGrpSpPr/>
            <p:nvPr/>
          </p:nvGrpSpPr>
          <p:grpSpPr>
            <a:xfrm rot="0">
              <a:off x="0" y="311150"/>
              <a:ext cx="316230" cy="205740"/>
              <a:chOff x="0" y="0"/>
              <a:chExt cx="316230" cy="20574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49530" y="45720"/>
                <a:ext cx="220980" cy="109220"/>
              </a:xfrm>
              <a:custGeom>
                <a:avLst/>
                <a:gdLst/>
                <a:ahLst/>
                <a:cxnLst/>
                <a:rect r="r" b="b" t="t" l="l"/>
                <a:pathLst>
                  <a:path h="109220" w="220980">
                    <a:moveTo>
                      <a:pt x="166370" y="107950"/>
                    </a:moveTo>
                    <a:cubicBezTo>
                      <a:pt x="6350" y="87630"/>
                      <a:pt x="0" y="68580"/>
                      <a:pt x="1270" y="53340"/>
                    </a:cubicBezTo>
                    <a:cubicBezTo>
                      <a:pt x="1270" y="39370"/>
                      <a:pt x="15240" y="20320"/>
                      <a:pt x="26670" y="11430"/>
                    </a:cubicBezTo>
                    <a:cubicBezTo>
                      <a:pt x="35560" y="5080"/>
                      <a:pt x="48260" y="3810"/>
                      <a:pt x="58420" y="5080"/>
                    </a:cubicBezTo>
                    <a:cubicBezTo>
                      <a:pt x="68580" y="6350"/>
                      <a:pt x="81280" y="10160"/>
                      <a:pt x="88900" y="19050"/>
                    </a:cubicBezTo>
                    <a:cubicBezTo>
                      <a:pt x="97790" y="29210"/>
                      <a:pt x="105410" y="52070"/>
                      <a:pt x="104140" y="64770"/>
                    </a:cubicBezTo>
                    <a:cubicBezTo>
                      <a:pt x="102870" y="76200"/>
                      <a:pt x="96520" y="87630"/>
                      <a:pt x="88900" y="93980"/>
                    </a:cubicBezTo>
                    <a:cubicBezTo>
                      <a:pt x="81280" y="101600"/>
                      <a:pt x="69850" y="107950"/>
                      <a:pt x="58420" y="107950"/>
                    </a:cubicBezTo>
                    <a:cubicBezTo>
                      <a:pt x="45720" y="109220"/>
                      <a:pt x="22860" y="101600"/>
                      <a:pt x="12700" y="90170"/>
                    </a:cubicBezTo>
                    <a:cubicBezTo>
                      <a:pt x="3810" y="80010"/>
                      <a:pt x="0" y="55880"/>
                      <a:pt x="2540" y="43180"/>
                    </a:cubicBezTo>
                    <a:cubicBezTo>
                      <a:pt x="5080" y="31750"/>
                      <a:pt x="12700" y="21590"/>
                      <a:pt x="21590" y="15240"/>
                    </a:cubicBezTo>
                    <a:cubicBezTo>
                      <a:pt x="30480" y="8890"/>
                      <a:pt x="39370" y="6350"/>
                      <a:pt x="53340" y="5080"/>
                    </a:cubicBezTo>
                    <a:cubicBezTo>
                      <a:pt x="78740" y="0"/>
                      <a:pt x="139700" y="0"/>
                      <a:pt x="166370" y="5080"/>
                    </a:cubicBezTo>
                    <a:cubicBezTo>
                      <a:pt x="181610" y="7620"/>
                      <a:pt x="193040" y="8890"/>
                      <a:pt x="200660" y="17780"/>
                    </a:cubicBezTo>
                    <a:cubicBezTo>
                      <a:pt x="210820" y="29210"/>
                      <a:pt x="220980" y="59690"/>
                      <a:pt x="214630" y="74930"/>
                    </a:cubicBezTo>
                    <a:cubicBezTo>
                      <a:pt x="209550" y="90170"/>
                      <a:pt x="166370" y="107950"/>
                      <a:pt x="166370" y="10795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367030" y="33020"/>
              <a:ext cx="247650" cy="312420"/>
              <a:chOff x="0" y="0"/>
              <a:chExt cx="247650" cy="31242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46990" y="48260"/>
                <a:ext cx="15113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151130">
                    <a:moveTo>
                      <a:pt x="5080" y="140970"/>
                    </a:moveTo>
                    <a:cubicBezTo>
                      <a:pt x="83820" y="0"/>
                      <a:pt x="95250" y="1270"/>
                      <a:pt x="105410" y="2540"/>
                    </a:cubicBezTo>
                    <a:cubicBezTo>
                      <a:pt x="115570" y="3810"/>
                      <a:pt x="128270" y="8890"/>
                      <a:pt x="134620" y="16510"/>
                    </a:cubicBezTo>
                    <a:cubicBezTo>
                      <a:pt x="143510" y="26670"/>
                      <a:pt x="151130" y="49530"/>
                      <a:pt x="148590" y="63500"/>
                    </a:cubicBezTo>
                    <a:cubicBezTo>
                      <a:pt x="147320" y="73660"/>
                      <a:pt x="142240" y="85090"/>
                      <a:pt x="133350" y="91440"/>
                    </a:cubicBezTo>
                    <a:cubicBezTo>
                      <a:pt x="121920" y="100330"/>
                      <a:pt x="99060" y="106680"/>
                      <a:pt x="86360" y="102870"/>
                    </a:cubicBezTo>
                    <a:cubicBezTo>
                      <a:pt x="72390" y="100330"/>
                      <a:pt x="55880" y="83820"/>
                      <a:pt x="49530" y="71120"/>
                    </a:cubicBezTo>
                    <a:cubicBezTo>
                      <a:pt x="45720" y="60960"/>
                      <a:pt x="45720" y="48260"/>
                      <a:pt x="49530" y="38100"/>
                    </a:cubicBezTo>
                    <a:cubicBezTo>
                      <a:pt x="52070" y="27940"/>
                      <a:pt x="58420" y="16510"/>
                      <a:pt x="68580" y="11430"/>
                    </a:cubicBezTo>
                    <a:cubicBezTo>
                      <a:pt x="80010" y="3810"/>
                      <a:pt x="102870" y="1270"/>
                      <a:pt x="116840" y="5080"/>
                    </a:cubicBezTo>
                    <a:cubicBezTo>
                      <a:pt x="127000" y="7620"/>
                      <a:pt x="135890" y="16510"/>
                      <a:pt x="142240" y="25400"/>
                    </a:cubicBezTo>
                    <a:cubicBezTo>
                      <a:pt x="147320" y="34290"/>
                      <a:pt x="151130" y="43180"/>
                      <a:pt x="149860" y="57150"/>
                    </a:cubicBezTo>
                    <a:cubicBezTo>
                      <a:pt x="147320" y="85090"/>
                      <a:pt x="119380" y="156210"/>
                      <a:pt x="100330" y="181610"/>
                    </a:cubicBezTo>
                    <a:cubicBezTo>
                      <a:pt x="88900" y="196850"/>
                      <a:pt x="76200" y="208280"/>
                      <a:pt x="63500" y="212090"/>
                    </a:cubicBezTo>
                    <a:cubicBezTo>
                      <a:pt x="52070" y="214630"/>
                      <a:pt x="36830" y="212090"/>
                      <a:pt x="26670" y="205740"/>
                    </a:cubicBezTo>
                    <a:cubicBezTo>
                      <a:pt x="17780" y="200660"/>
                      <a:pt x="7620" y="187960"/>
                      <a:pt x="3810" y="177800"/>
                    </a:cubicBezTo>
                    <a:cubicBezTo>
                      <a:pt x="0" y="166370"/>
                      <a:pt x="5080" y="140970"/>
                      <a:pt x="5080" y="1409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37" id="37"/>
          <p:cNvGrpSpPr/>
          <p:nvPr/>
        </p:nvGrpSpPr>
        <p:grpSpPr>
          <a:xfrm rot="0">
            <a:off x="16837342" y="7396890"/>
            <a:ext cx="421957" cy="507682"/>
            <a:chOff x="0" y="0"/>
            <a:chExt cx="562610" cy="676910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114300" y="179070"/>
              <a:ext cx="415290" cy="312420"/>
              <a:chOff x="0" y="0"/>
              <a:chExt cx="415290" cy="31242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46990" y="48260"/>
                <a:ext cx="31750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317500">
                    <a:moveTo>
                      <a:pt x="26670" y="119380"/>
                    </a:moveTo>
                    <a:cubicBezTo>
                      <a:pt x="278130" y="0"/>
                      <a:pt x="285750" y="3810"/>
                      <a:pt x="294640" y="10160"/>
                    </a:cubicBezTo>
                    <a:cubicBezTo>
                      <a:pt x="304800" y="17780"/>
                      <a:pt x="314960" y="36830"/>
                      <a:pt x="316230" y="49530"/>
                    </a:cubicBezTo>
                    <a:cubicBezTo>
                      <a:pt x="317500" y="59690"/>
                      <a:pt x="312420" y="71120"/>
                      <a:pt x="307340" y="78740"/>
                    </a:cubicBezTo>
                    <a:cubicBezTo>
                      <a:pt x="300990" y="87630"/>
                      <a:pt x="290830" y="93980"/>
                      <a:pt x="281940" y="96520"/>
                    </a:cubicBezTo>
                    <a:cubicBezTo>
                      <a:pt x="271780" y="100330"/>
                      <a:pt x="260350" y="99060"/>
                      <a:pt x="250190" y="96520"/>
                    </a:cubicBezTo>
                    <a:cubicBezTo>
                      <a:pt x="241300" y="92710"/>
                      <a:pt x="231140" y="85090"/>
                      <a:pt x="226060" y="76200"/>
                    </a:cubicBezTo>
                    <a:cubicBezTo>
                      <a:pt x="220980" y="64770"/>
                      <a:pt x="218440" y="43180"/>
                      <a:pt x="223520" y="30480"/>
                    </a:cubicBezTo>
                    <a:cubicBezTo>
                      <a:pt x="226060" y="21590"/>
                      <a:pt x="234950" y="12700"/>
                      <a:pt x="243840" y="7620"/>
                    </a:cubicBezTo>
                    <a:cubicBezTo>
                      <a:pt x="252730" y="3810"/>
                      <a:pt x="264160" y="0"/>
                      <a:pt x="274320" y="2540"/>
                    </a:cubicBezTo>
                    <a:cubicBezTo>
                      <a:pt x="287020" y="5080"/>
                      <a:pt x="304800" y="17780"/>
                      <a:pt x="311150" y="29210"/>
                    </a:cubicBezTo>
                    <a:cubicBezTo>
                      <a:pt x="316230" y="38100"/>
                      <a:pt x="317500" y="50800"/>
                      <a:pt x="314960" y="59690"/>
                    </a:cubicBezTo>
                    <a:cubicBezTo>
                      <a:pt x="313690" y="69850"/>
                      <a:pt x="309880" y="76200"/>
                      <a:pt x="299720" y="86360"/>
                    </a:cubicBezTo>
                    <a:cubicBezTo>
                      <a:pt x="269240" y="116840"/>
                      <a:pt x="116840" y="194310"/>
                      <a:pt x="73660" y="207010"/>
                    </a:cubicBezTo>
                    <a:cubicBezTo>
                      <a:pt x="57150" y="212090"/>
                      <a:pt x="49530" y="214630"/>
                      <a:pt x="38100" y="212090"/>
                    </a:cubicBezTo>
                    <a:cubicBezTo>
                      <a:pt x="27940" y="209550"/>
                      <a:pt x="15240" y="201930"/>
                      <a:pt x="8890" y="191770"/>
                    </a:cubicBezTo>
                    <a:cubicBezTo>
                      <a:pt x="2540" y="180340"/>
                      <a:pt x="0" y="157480"/>
                      <a:pt x="3810" y="146050"/>
                    </a:cubicBezTo>
                    <a:cubicBezTo>
                      <a:pt x="6350" y="134620"/>
                      <a:pt x="26670" y="119380"/>
                      <a:pt x="26670" y="11938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0"/>
              <a:ext cx="256540" cy="370840"/>
              <a:chOff x="0" y="0"/>
              <a:chExt cx="256540" cy="37084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46990" y="49530"/>
                <a:ext cx="163830" cy="273050"/>
              </a:xfrm>
              <a:custGeom>
                <a:avLst/>
                <a:gdLst/>
                <a:ahLst/>
                <a:cxnLst/>
                <a:rect r="r" b="b" t="t" l="l"/>
                <a:pathLst>
                  <a:path h="273050" w="163830">
                    <a:moveTo>
                      <a:pt x="3810" y="204470"/>
                    </a:moveTo>
                    <a:cubicBezTo>
                      <a:pt x="74930" y="11430"/>
                      <a:pt x="82550" y="6350"/>
                      <a:pt x="92710" y="3810"/>
                    </a:cubicBezTo>
                    <a:cubicBezTo>
                      <a:pt x="101600" y="0"/>
                      <a:pt x="114300" y="0"/>
                      <a:pt x="124460" y="3810"/>
                    </a:cubicBezTo>
                    <a:cubicBezTo>
                      <a:pt x="133350" y="6350"/>
                      <a:pt x="143510" y="13970"/>
                      <a:pt x="149860" y="22860"/>
                    </a:cubicBezTo>
                    <a:cubicBezTo>
                      <a:pt x="154940" y="31750"/>
                      <a:pt x="160020" y="43180"/>
                      <a:pt x="158750" y="53340"/>
                    </a:cubicBezTo>
                    <a:cubicBezTo>
                      <a:pt x="156210" y="66040"/>
                      <a:pt x="146050" y="86360"/>
                      <a:pt x="134620" y="93980"/>
                    </a:cubicBezTo>
                    <a:cubicBezTo>
                      <a:pt x="121920" y="101600"/>
                      <a:pt x="99060" y="101600"/>
                      <a:pt x="87630" y="96520"/>
                    </a:cubicBezTo>
                    <a:cubicBezTo>
                      <a:pt x="77470" y="92710"/>
                      <a:pt x="68580" y="83820"/>
                      <a:pt x="63500" y="74930"/>
                    </a:cubicBezTo>
                    <a:cubicBezTo>
                      <a:pt x="59690" y="66040"/>
                      <a:pt x="57150" y="53340"/>
                      <a:pt x="58420" y="43180"/>
                    </a:cubicBezTo>
                    <a:cubicBezTo>
                      <a:pt x="59690" y="33020"/>
                      <a:pt x="66040" y="21590"/>
                      <a:pt x="73660" y="15240"/>
                    </a:cubicBezTo>
                    <a:cubicBezTo>
                      <a:pt x="81280" y="7620"/>
                      <a:pt x="92710" y="2540"/>
                      <a:pt x="102870" y="1270"/>
                    </a:cubicBezTo>
                    <a:cubicBezTo>
                      <a:pt x="113030" y="0"/>
                      <a:pt x="125730" y="1270"/>
                      <a:pt x="134620" y="7620"/>
                    </a:cubicBezTo>
                    <a:cubicBezTo>
                      <a:pt x="144780" y="15240"/>
                      <a:pt x="156210" y="29210"/>
                      <a:pt x="158750" y="48260"/>
                    </a:cubicBezTo>
                    <a:cubicBezTo>
                      <a:pt x="163830" y="87630"/>
                      <a:pt x="118110" y="201930"/>
                      <a:pt x="100330" y="236220"/>
                    </a:cubicBezTo>
                    <a:cubicBezTo>
                      <a:pt x="92710" y="251460"/>
                      <a:pt x="87630" y="259080"/>
                      <a:pt x="77470" y="264160"/>
                    </a:cubicBezTo>
                    <a:cubicBezTo>
                      <a:pt x="67310" y="269240"/>
                      <a:pt x="53340" y="273050"/>
                      <a:pt x="41910" y="270510"/>
                    </a:cubicBezTo>
                    <a:cubicBezTo>
                      <a:pt x="29210" y="266700"/>
                      <a:pt x="11430" y="252730"/>
                      <a:pt x="5080" y="240030"/>
                    </a:cubicBezTo>
                    <a:cubicBezTo>
                      <a:pt x="0" y="229870"/>
                      <a:pt x="3810" y="204470"/>
                      <a:pt x="3810" y="2044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2" id="42"/>
            <p:cNvGrpSpPr/>
            <p:nvPr/>
          </p:nvGrpSpPr>
          <p:grpSpPr>
            <a:xfrm rot="0">
              <a:off x="158750" y="443230"/>
              <a:ext cx="403860" cy="233680"/>
              <a:chOff x="0" y="0"/>
              <a:chExt cx="403860" cy="23368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48260" y="49530"/>
                <a:ext cx="306070" cy="135890"/>
              </a:xfrm>
              <a:custGeom>
                <a:avLst/>
                <a:gdLst/>
                <a:ahLst/>
                <a:cxnLst/>
                <a:rect r="r" b="b" t="t" l="l"/>
                <a:pathLst>
                  <a:path h="135890" w="306070">
                    <a:moveTo>
                      <a:pt x="66040" y="1270"/>
                    </a:moveTo>
                    <a:cubicBezTo>
                      <a:pt x="302260" y="57150"/>
                      <a:pt x="304800" y="76200"/>
                      <a:pt x="304800" y="88900"/>
                    </a:cubicBezTo>
                    <a:cubicBezTo>
                      <a:pt x="303530" y="100330"/>
                      <a:pt x="297180" y="110490"/>
                      <a:pt x="290830" y="118110"/>
                    </a:cubicBezTo>
                    <a:cubicBezTo>
                      <a:pt x="283210" y="125730"/>
                      <a:pt x="271780" y="130810"/>
                      <a:pt x="261620" y="133350"/>
                    </a:cubicBezTo>
                    <a:cubicBezTo>
                      <a:pt x="251460" y="134620"/>
                      <a:pt x="238760" y="133350"/>
                      <a:pt x="229870" y="127000"/>
                    </a:cubicBezTo>
                    <a:cubicBezTo>
                      <a:pt x="218440" y="120650"/>
                      <a:pt x="205740" y="100330"/>
                      <a:pt x="203200" y="87630"/>
                    </a:cubicBezTo>
                    <a:cubicBezTo>
                      <a:pt x="201930" y="77470"/>
                      <a:pt x="205740" y="64770"/>
                      <a:pt x="210820" y="55880"/>
                    </a:cubicBezTo>
                    <a:cubicBezTo>
                      <a:pt x="215900" y="48260"/>
                      <a:pt x="226060" y="39370"/>
                      <a:pt x="236220" y="35560"/>
                    </a:cubicBezTo>
                    <a:cubicBezTo>
                      <a:pt x="248920" y="31750"/>
                      <a:pt x="271780" y="34290"/>
                      <a:pt x="283210" y="41910"/>
                    </a:cubicBezTo>
                    <a:cubicBezTo>
                      <a:pt x="292100" y="46990"/>
                      <a:pt x="299720" y="57150"/>
                      <a:pt x="302260" y="67310"/>
                    </a:cubicBezTo>
                    <a:cubicBezTo>
                      <a:pt x="306070" y="77470"/>
                      <a:pt x="304800" y="90170"/>
                      <a:pt x="302260" y="99060"/>
                    </a:cubicBezTo>
                    <a:cubicBezTo>
                      <a:pt x="298450" y="109220"/>
                      <a:pt x="290830" y="119380"/>
                      <a:pt x="281940" y="125730"/>
                    </a:cubicBezTo>
                    <a:cubicBezTo>
                      <a:pt x="273050" y="130810"/>
                      <a:pt x="266700" y="132080"/>
                      <a:pt x="251460" y="133350"/>
                    </a:cubicBezTo>
                    <a:cubicBezTo>
                      <a:pt x="212090" y="135890"/>
                      <a:pt x="77470" y="115570"/>
                      <a:pt x="39370" y="100330"/>
                    </a:cubicBezTo>
                    <a:cubicBezTo>
                      <a:pt x="24130" y="93980"/>
                      <a:pt x="16510" y="87630"/>
                      <a:pt x="10160" y="78740"/>
                    </a:cubicBezTo>
                    <a:cubicBezTo>
                      <a:pt x="3810" y="69850"/>
                      <a:pt x="0" y="54610"/>
                      <a:pt x="2540" y="43180"/>
                    </a:cubicBezTo>
                    <a:cubicBezTo>
                      <a:pt x="5080" y="30480"/>
                      <a:pt x="19050" y="11430"/>
                      <a:pt x="30480" y="5080"/>
                    </a:cubicBezTo>
                    <a:cubicBezTo>
                      <a:pt x="40640" y="0"/>
                      <a:pt x="66040" y="1270"/>
                      <a:pt x="66040" y="12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Freeform 44" id="44"/>
          <p:cNvSpPr/>
          <p:nvPr/>
        </p:nvSpPr>
        <p:spPr>
          <a:xfrm flipH="false" flipV="false" rot="0">
            <a:off x="-188047" y="-254540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0" y="0"/>
                </a:moveTo>
                <a:lnTo>
                  <a:pt x="3531385" y="0"/>
                </a:lnTo>
                <a:lnTo>
                  <a:pt x="3531385" y="3815463"/>
                </a:lnTo>
                <a:lnTo>
                  <a:pt x="0" y="3815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2972987" y="4367689"/>
            <a:ext cx="524426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Bed Occupancy Rate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182766" y="7339740"/>
            <a:ext cx="4076534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Procedure Utilization Rate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38573" y="4658378"/>
            <a:ext cx="4076534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Average Length of Stay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855505" y="396359"/>
            <a:ext cx="12576991" cy="227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2. Operational Efficiency KPIs 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028700" y="7602789"/>
            <a:ext cx="461010" cy="387668"/>
            <a:chOff x="0" y="0"/>
            <a:chExt cx="614680" cy="516890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87630" y="0"/>
              <a:ext cx="350520" cy="389890"/>
              <a:chOff x="0" y="0"/>
              <a:chExt cx="350520" cy="38989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46990" y="49530"/>
                <a:ext cx="254000" cy="290830"/>
              </a:xfrm>
              <a:custGeom>
                <a:avLst/>
                <a:gdLst/>
                <a:ahLst/>
                <a:cxnLst/>
                <a:rect r="r" b="b" t="t" l="l"/>
                <a:pathLst>
                  <a:path h="290830" w="254000">
                    <a:moveTo>
                      <a:pt x="160020" y="269240"/>
                    </a:moveTo>
                    <a:cubicBezTo>
                      <a:pt x="0" y="46990"/>
                      <a:pt x="3810" y="38100"/>
                      <a:pt x="7620" y="29210"/>
                    </a:cubicBezTo>
                    <a:cubicBezTo>
                      <a:pt x="12700" y="20320"/>
                      <a:pt x="20320" y="10160"/>
                      <a:pt x="30480" y="6350"/>
                    </a:cubicBezTo>
                    <a:cubicBezTo>
                      <a:pt x="43180" y="1270"/>
                      <a:pt x="66040" y="1270"/>
                      <a:pt x="77470" y="7620"/>
                    </a:cubicBezTo>
                    <a:cubicBezTo>
                      <a:pt x="87630" y="11430"/>
                      <a:pt x="95250" y="21590"/>
                      <a:pt x="99060" y="30480"/>
                    </a:cubicBezTo>
                    <a:cubicBezTo>
                      <a:pt x="102870" y="40640"/>
                      <a:pt x="104140" y="53340"/>
                      <a:pt x="101600" y="62230"/>
                    </a:cubicBezTo>
                    <a:cubicBezTo>
                      <a:pt x="99060" y="72390"/>
                      <a:pt x="93980" y="83820"/>
                      <a:pt x="85090" y="90170"/>
                    </a:cubicBezTo>
                    <a:cubicBezTo>
                      <a:pt x="73660" y="97790"/>
                      <a:pt x="52070" y="102870"/>
                      <a:pt x="39370" y="99060"/>
                    </a:cubicBezTo>
                    <a:cubicBezTo>
                      <a:pt x="25400" y="95250"/>
                      <a:pt x="10160" y="77470"/>
                      <a:pt x="5080" y="66040"/>
                    </a:cubicBezTo>
                    <a:cubicBezTo>
                      <a:pt x="1270" y="55880"/>
                      <a:pt x="2540" y="43180"/>
                      <a:pt x="6350" y="34290"/>
                    </a:cubicBezTo>
                    <a:cubicBezTo>
                      <a:pt x="8890" y="24130"/>
                      <a:pt x="17780" y="13970"/>
                      <a:pt x="25400" y="8890"/>
                    </a:cubicBezTo>
                    <a:cubicBezTo>
                      <a:pt x="34290" y="3810"/>
                      <a:pt x="46990" y="0"/>
                      <a:pt x="57150" y="1270"/>
                    </a:cubicBezTo>
                    <a:cubicBezTo>
                      <a:pt x="67310" y="1270"/>
                      <a:pt x="74930" y="3810"/>
                      <a:pt x="86360" y="13970"/>
                    </a:cubicBezTo>
                    <a:cubicBezTo>
                      <a:pt x="120650" y="39370"/>
                      <a:pt x="222250" y="168910"/>
                      <a:pt x="242570" y="208280"/>
                    </a:cubicBezTo>
                    <a:cubicBezTo>
                      <a:pt x="250190" y="223520"/>
                      <a:pt x="254000" y="231140"/>
                      <a:pt x="251460" y="243840"/>
                    </a:cubicBezTo>
                    <a:cubicBezTo>
                      <a:pt x="250190" y="256540"/>
                      <a:pt x="237490" y="275590"/>
                      <a:pt x="226060" y="283210"/>
                    </a:cubicBezTo>
                    <a:cubicBezTo>
                      <a:pt x="215900" y="289560"/>
                      <a:pt x="201930" y="290830"/>
                      <a:pt x="190500" y="288290"/>
                    </a:cubicBezTo>
                    <a:cubicBezTo>
                      <a:pt x="179070" y="285750"/>
                      <a:pt x="160020" y="269240"/>
                      <a:pt x="160020" y="26924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2" id="52"/>
            <p:cNvGrpSpPr/>
            <p:nvPr/>
          </p:nvGrpSpPr>
          <p:grpSpPr>
            <a:xfrm rot="0">
              <a:off x="0" y="311150"/>
              <a:ext cx="316230" cy="205740"/>
              <a:chOff x="0" y="0"/>
              <a:chExt cx="316230" cy="20574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49530" y="45720"/>
                <a:ext cx="220980" cy="109220"/>
              </a:xfrm>
              <a:custGeom>
                <a:avLst/>
                <a:gdLst/>
                <a:ahLst/>
                <a:cxnLst/>
                <a:rect r="r" b="b" t="t" l="l"/>
                <a:pathLst>
                  <a:path h="109220" w="220980">
                    <a:moveTo>
                      <a:pt x="166370" y="107950"/>
                    </a:moveTo>
                    <a:cubicBezTo>
                      <a:pt x="6350" y="87630"/>
                      <a:pt x="0" y="68580"/>
                      <a:pt x="1270" y="53340"/>
                    </a:cubicBezTo>
                    <a:cubicBezTo>
                      <a:pt x="1270" y="39370"/>
                      <a:pt x="15240" y="20320"/>
                      <a:pt x="26670" y="11430"/>
                    </a:cubicBezTo>
                    <a:cubicBezTo>
                      <a:pt x="35560" y="5080"/>
                      <a:pt x="48260" y="3810"/>
                      <a:pt x="58420" y="5080"/>
                    </a:cubicBezTo>
                    <a:cubicBezTo>
                      <a:pt x="68580" y="6350"/>
                      <a:pt x="81280" y="10160"/>
                      <a:pt x="88900" y="19050"/>
                    </a:cubicBezTo>
                    <a:cubicBezTo>
                      <a:pt x="97790" y="29210"/>
                      <a:pt x="105410" y="52070"/>
                      <a:pt x="104140" y="64770"/>
                    </a:cubicBezTo>
                    <a:cubicBezTo>
                      <a:pt x="102870" y="76200"/>
                      <a:pt x="96520" y="87630"/>
                      <a:pt x="88900" y="93980"/>
                    </a:cubicBezTo>
                    <a:cubicBezTo>
                      <a:pt x="81280" y="101600"/>
                      <a:pt x="69850" y="107950"/>
                      <a:pt x="58420" y="107950"/>
                    </a:cubicBezTo>
                    <a:cubicBezTo>
                      <a:pt x="45720" y="109220"/>
                      <a:pt x="22860" y="101600"/>
                      <a:pt x="12700" y="90170"/>
                    </a:cubicBezTo>
                    <a:cubicBezTo>
                      <a:pt x="3810" y="80010"/>
                      <a:pt x="0" y="55880"/>
                      <a:pt x="2540" y="43180"/>
                    </a:cubicBezTo>
                    <a:cubicBezTo>
                      <a:pt x="5080" y="31750"/>
                      <a:pt x="12700" y="21590"/>
                      <a:pt x="21590" y="15240"/>
                    </a:cubicBezTo>
                    <a:cubicBezTo>
                      <a:pt x="30480" y="8890"/>
                      <a:pt x="39370" y="6350"/>
                      <a:pt x="53340" y="5080"/>
                    </a:cubicBezTo>
                    <a:cubicBezTo>
                      <a:pt x="78740" y="0"/>
                      <a:pt x="139700" y="0"/>
                      <a:pt x="166370" y="5080"/>
                    </a:cubicBezTo>
                    <a:cubicBezTo>
                      <a:pt x="181610" y="7620"/>
                      <a:pt x="193040" y="8890"/>
                      <a:pt x="200660" y="17780"/>
                    </a:cubicBezTo>
                    <a:cubicBezTo>
                      <a:pt x="210820" y="29210"/>
                      <a:pt x="220980" y="59690"/>
                      <a:pt x="214630" y="74930"/>
                    </a:cubicBezTo>
                    <a:cubicBezTo>
                      <a:pt x="209550" y="90170"/>
                      <a:pt x="166370" y="107950"/>
                      <a:pt x="166370" y="10795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4" id="54"/>
            <p:cNvGrpSpPr/>
            <p:nvPr/>
          </p:nvGrpSpPr>
          <p:grpSpPr>
            <a:xfrm rot="0">
              <a:off x="367030" y="33020"/>
              <a:ext cx="247650" cy="312420"/>
              <a:chOff x="0" y="0"/>
              <a:chExt cx="247650" cy="31242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46990" y="48260"/>
                <a:ext cx="15113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151130">
                    <a:moveTo>
                      <a:pt x="5080" y="140970"/>
                    </a:moveTo>
                    <a:cubicBezTo>
                      <a:pt x="83820" y="0"/>
                      <a:pt x="95250" y="1270"/>
                      <a:pt x="105410" y="2540"/>
                    </a:cubicBezTo>
                    <a:cubicBezTo>
                      <a:pt x="115570" y="3810"/>
                      <a:pt x="128270" y="8890"/>
                      <a:pt x="134620" y="16510"/>
                    </a:cubicBezTo>
                    <a:cubicBezTo>
                      <a:pt x="143510" y="26670"/>
                      <a:pt x="151130" y="49530"/>
                      <a:pt x="148590" y="63500"/>
                    </a:cubicBezTo>
                    <a:cubicBezTo>
                      <a:pt x="147320" y="73660"/>
                      <a:pt x="142240" y="85090"/>
                      <a:pt x="133350" y="91440"/>
                    </a:cubicBezTo>
                    <a:cubicBezTo>
                      <a:pt x="121920" y="100330"/>
                      <a:pt x="99060" y="106680"/>
                      <a:pt x="86360" y="102870"/>
                    </a:cubicBezTo>
                    <a:cubicBezTo>
                      <a:pt x="72390" y="100330"/>
                      <a:pt x="55880" y="83820"/>
                      <a:pt x="49530" y="71120"/>
                    </a:cubicBezTo>
                    <a:cubicBezTo>
                      <a:pt x="45720" y="60960"/>
                      <a:pt x="45720" y="48260"/>
                      <a:pt x="49530" y="38100"/>
                    </a:cubicBezTo>
                    <a:cubicBezTo>
                      <a:pt x="52070" y="27940"/>
                      <a:pt x="58420" y="16510"/>
                      <a:pt x="68580" y="11430"/>
                    </a:cubicBezTo>
                    <a:cubicBezTo>
                      <a:pt x="80010" y="3810"/>
                      <a:pt x="102870" y="1270"/>
                      <a:pt x="116840" y="5080"/>
                    </a:cubicBezTo>
                    <a:cubicBezTo>
                      <a:pt x="127000" y="7620"/>
                      <a:pt x="135890" y="16510"/>
                      <a:pt x="142240" y="25400"/>
                    </a:cubicBezTo>
                    <a:cubicBezTo>
                      <a:pt x="147320" y="34290"/>
                      <a:pt x="151130" y="43180"/>
                      <a:pt x="149860" y="57150"/>
                    </a:cubicBezTo>
                    <a:cubicBezTo>
                      <a:pt x="147320" y="85090"/>
                      <a:pt x="119380" y="156210"/>
                      <a:pt x="100330" y="181610"/>
                    </a:cubicBezTo>
                    <a:cubicBezTo>
                      <a:pt x="88900" y="196850"/>
                      <a:pt x="76200" y="208280"/>
                      <a:pt x="63500" y="212090"/>
                    </a:cubicBezTo>
                    <a:cubicBezTo>
                      <a:pt x="52070" y="214630"/>
                      <a:pt x="36830" y="212090"/>
                      <a:pt x="26670" y="205740"/>
                    </a:cubicBezTo>
                    <a:cubicBezTo>
                      <a:pt x="17780" y="200660"/>
                      <a:pt x="7620" y="187960"/>
                      <a:pt x="3810" y="177800"/>
                    </a:cubicBezTo>
                    <a:cubicBezTo>
                      <a:pt x="0" y="166370"/>
                      <a:pt x="5080" y="140970"/>
                      <a:pt x="5080" y="1409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56" id="56"/>
          <p:cNvGrpSpPr/>
          <p:nvPr/>
        </p:nvGrpSpPr>
        <p:grpSpPr>
          <a:xfrm rot="0">
            <a:off x="5315107" y="7602789"/>
            <a:ext cx="421957" cy="507682"/>
            <a:chOff x="0" y="0"/>
            <a:chExt cx="562610" cy="676910"/>
          </a:xfrm>
        </p:grpSpPr>
        <p:grpSp>
          <p:nvGrpSpPr>
            <p:cNvPr name="Group 57" id="57"/>
            <p:cNvGrpSpPr/>
            <p:nvPr/>
          </p:nvGrpSpPr>
          <p:grpSpPr>
            <a:xfrm rot="0">
              <a:off x="114300" y="179070"/>
              <a:ext cx="415290" cy="312420"/>
              <a:chOff x="0" y="0"/>
              <a:chExt cx="415290" cy="31242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46990" y="48260"/>
                <a:ext cx="31750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317500">
                    <a:moveTo>
                      <a:pt x="26670" y="119380"/>
                    </a:moveTo>
                    <a:cubicBezTo>
                      <a:pt x="278130" y="0"/>
                      <a:pt x="285750" y="3810"/>
                      <a:pt x="294640" y="10160"/>
                    </a:cubicBezTo>
                    <a:cubicBezTo>
                      <a:pt x="304800" y="17780"/>
                      <a:pt x="314960" y="36830"/>
                      <a:pt x="316230" y="49530"/>
                    </a:cubicBezTo>
                    <a:cubicBezTo>
                      <a:pt x="317500" y="59690"/>
                      <a:pt x="312420" y="71120"/>
                      <a:pt x="307340" y="78740"/>
                    </a:cubicBezTo>
                    <a:cubicBezTo>
                      <a:pt x="300990" y="87630"/>
                      <a:pt x="290830" y="93980"/>
                      <a:pt x="281940" y="96520"/>
                    </a:cubicBezTo>
                    <a:cubicBezTo>
                      <a:pt x="271780" y="100330"/>
                      <a:pt x="260350" y="99060"/>
                      <a:pt x="250190" y="96520"/>
                    </a:cubicBezTo>
                    <a:cubicBezTo>
                      <a:pt x="241300" y="92710"/>
                      <a:pt x="231140" y="85090"/>
                      <a:pt x="226060" y="76200"/>
                    </a:cubicBezTo>
                    <a:cubicBezTo>
                      <a:pt x="220980" y="64770"/>
                      <a:pt x="218440" y="43180"/>
                      <a:pt x="223520" y="30480"/>
                    </a:cubicBezTo>
                    <a:cubicBezTo>
                      <a:pt x="226060" y="21590"/>
                      <a:pt x="234950" y="12700"/>
                      <a:pt x="243840" y="7620"/>
                    </a:cubicBezTo>
                    <a:cubicBezTo>
                      <a:pt x="252730" y="3810"/>
                      <a:pt x="264160" y="0"/>
                      <a:pt x="274320" y="2540"/>
                    </a:cubicBezTo>
                    <a:cubicBezTo>
                      <a:pt x="287020" y="5080"/>
                      <a:pt x="304800" y="17780"/>
                      <a:pt x="311150" y="29210"/>
                    </a:cubicBezTo>
                    <a:cubicBezTo>
                      <a:pt x="316230" y="38100"/>
                      <a:pt x="317500" y="50800"/>
                      <a:pt x="314960" y="59690"/>
                    </a:cubicBezTo>
                    <a:cubicBezTo>
                      <a:pt x="313690" y="69850"/>
                      <a:pt x="309880" y="76200"/>
                      <a:pt x="299720" y="86360"/>
                    </a:cubicBezTo>
                    <a:cubicBezTo>
                      <a:pt x="269240" y="116840"/>
                      <a:pt x="116840" y="194310"/>
                      <a:pt x="73660" y="207010"/>
                    </a:cubicBezTo>
                    <a:cubicBezTo>
                      <a:pt x="57150" y="212090"/>
                      <a:pt x="49530" y="214630"/>
                      <a:pt x="38100" y="212090"/>
                    </a:cubicBezTo>
                    <a:cubicBezTo>
                      <a:pt x="27940" y="209550"/>
                      <a:pt x="15240" y="201930"/>
                      <a:pt x="8890" y="191770"/>
                    </a:cubicBezTo>
                    <a:cubicBezTo>
                      <a:pt x="2540" y="180340"/>
                      <a:pt x="0" y="157480"/>
                      <a:pt x="3810" y="146050"/>
                    </a:cubicBezTo>
                    <a:cubicBezTo>
                      <a:pt x="6350" y="134620"/>
                      <a:pt x="26670" y="119380"/>
                      <a:pt x="26670" y="11938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0"/>
              <a:ext cx="256540" cy="370840"/>
              <a:chOff x="0" y="0"/>
              <a:chExt cx="256540" cy="37084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46990" y="49530"/>
                <a:ext cx="163830" cy="273050"/>
              </a:xfrm>
              <a:custGeom>
                <a:avLst/>
                <a:gdLst/>
                <a:ahLst/>
                <a:cxnLst/>
                <a:rect r="r" b="b" t="t" l="l"/>
                <a:pathLst>
                  <a:path h="273050" w="163830">
                    <a:moveTo>
                      <a:pt x="3810" y="204470"/>
                    </a:moveTo>
                    <a:cubicBezTo>
                      <a:pt x="74930" y="11430"/>
                      <a:pt x="82550" y="6350"/>
                      <a:pt x="92710" y="3810"/>
                    </a:cubicBezTo>
                    <a:cubicBezTo>
                      <a:pt x="101600" y="0"/>
                      <a:pt x="114300" y="0"/>
                      <a:pt x="124460" y="3810"/>
                    </a:cubicBezTo>
                    <a:cubicBezTo>
                      <a:pt x="133350" y="6350"/>
                      <a:pt x="143510" y="13970"/>
                      <a:pt x="149860" y="22860"/>
                    </a:cubicBezTo>
                    <a:cubicBezTo>
                      <a:pt x="154940" y="31750"/>
                      <a:pt x="160020" y="43180"/>
                      <a:pt x="158750" y="53340"/>
                    </a:cubicBezTo>
                    <a:cubicBezTo>
                      <a:pt x="156210" y="66040"/>
                      <a:pt x="146050" y="86360"/>
                      <a:pt x="134620" y="93980"/>
                    </a:cubicBezTo>
                    <a:cubicBezTo>
                      <a:pt x="121920" y="101600"/>
                      <a:pt x="99060" y="101600"/>
                      <a:pt x="87630" y="96520"/>
                    </a:cubicBezTo>
                    <a:cubicBezTo>
                      <a:pt x="77470" y="92710"/>
                      <a:pt x="68580" y="83820"/>
                      <a:pt x="63500" y="74930"/>
                    </a:cubicBezTo>
                    <a:cubicBezTo>
                      <a:pt x="59690" y="66040"/>
                      <a:pt x="57150" y="53340"/>
                      <a:pt x="58420" y="43180"/>
                    </a:cubicBezTo>
                    <a:cubicBezTo>
                      <a:pt x="59690" y="33020"/>
                      <a:pt x="66040" y="21590"/>
                      <a:pt x="73660" y="15240"/>
                    </a:cubicBezTo>
                    <a:cubicBezTo>
                      <a:pt x="81280" y="7620"/>
                      <a:pt x="92710" y="2540"/>
                      <a:pt x="102870" y="1270"/>
                    </a:cubicBezTo>
                    <a:cubicBezTo>
                      <a:pt x="113030" y="0"/>
                      <a:pt x="125730" y="1270"/>
                      <a:pt x="134620" y="7620"/>
                    </a:cubicBezTo>
                    <a:cubicBezTo>
                      <a:pt x="144780" y="15240"/>
                      <a:pt x="156210" y="29210"/>
                      <a:pt x="158750" y="48260"/>
                    </a:cubicBezTo>
                    <a:cubicBezTo>
                      <a:pt x="163830" y="87630"/>
                      <a:pt x="118110" y="201930"/>
                      <a:pt x="100330" y="236220"/>
                    </a:cubicBezTo>
                    <a:cubicBezTo>
                      <a:pt x="92710" y="251460"/>
                      <a:pt x="87630" y="259080"/>
                      <a:pt x="77470" y="264160"/>
                    </a:cubicBezTo>
                    <a:cubicBezTo>
                      <a:pt x="67310" y="269240"/>
                      <a:pt x="53340" y="273050"/>
                      <a:pt x="41910" y="270510"/>
                    </a:cubicBezTo>
                    <a:cubicBezTo>
                      <a:pt x="29210" y="266700"/>
                      <a:pt x="11430" y="252730"/>
                      <a:pt x="5080" y="240030"/>
                    </a:cubicBezTo>
                    <a:cubicBezTo>
                      <a:pt x="0" y="229870"/>
                      <a:pt x="3810" y="204470"/>
                      <a:pt x="3810" y="2044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1" id="61"/>
            <p:cNvGrpSpPr/>
            <p:nvPr/>
          </p:nvGrpSpPr>
          <p:grpSpPr>
            <a:xfrm rot="0">
              <a:off x="158750" y="443230"/>
              <a:ext cx="403860" cy="233680"/>
              <a:chOff x="0" y="0"/>
              <a:chExt cx="403860" cy="23368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48260" y="49530"/>
                <a:ext cx="306070" cy="135890"/>
              </a:xfrm>
              <a:custGeom>
                <a:avLst/>
                <a:gdLst/>
                <a:ahLst/>
                <a:cxnLst/>
                <a:rect r="r" b="b" t="t" l="l"/>
                <a:pathLst>
                  <a:path h="135890" w="306070">
                    <a:moveTo>
                      <a:pt x="66040" y="1270"/>
                    </a:moveTo>
                    <a:cubicBezTo>
                      <a:pt x="302260" y="57150"/>
                      <a:pt x="304800" y="76200"/>
                      <a:pt x="304800" y="88900"/>
                    </a:cubicBezTo>
                    <a:cubicBezTo>
                      <a:pt x="303530" y="100330"/>
                      <a:pt x="297180" y="110490"/>
                      <a:pt x="290830" y="118110"/>
                    </a:cubicBezTo>
                    <a:cubicBezTo>
                      <a:pt x="283210" y="125730"/>
                      <a:pt x="271780" y="130810"/>
                      <a:pt x="261620" y="133350"/>
                    </a:cubicBezTo>
                    <a:cubicBezTo>
                      <a:pt x="251460" y="134620"/>
                      <a:pt x="238760" y="133350"/>
                      <a:pt x="229870" y="127000"/>
                    </a:cubicBezTo>
                    <a:cubicBezTo>
                      <a:pt x="218440" y="120650"/>
                      <a:pt x="205740" y="100330"/>
                      <a:pt x="203200" y="87630"/>
                    </a:cubicBezTo>
                    <a:cubicBezTo>
                      <a:pt x="201930" y="77470"/>
                      <a:pt x="205740" y="64770"/>
                      <a:pt x="210820" y="55880"/>
                    </a:cubicBezTo>
                    <a:cubicBezTo>
                      <a:pt x="215900" y="48260"/>
                      <a:pt x="226060" y="39370"/>
                      <a:pt x="236220" y="35560"/>
                    </a:cubicBezTo>
                    <a:cubicBezTo>
                      <a:pt x="248920" y="31750"/>
                      <a:pt x="271780" y="34290"/>
                      <a:pt x="283210" y="41910"/>
                    </a:cubicBezTo>
                    <a:cubicBezTo>
                      <a:pt x="292100" y="46990"/>
                      <a:pt x="299720" y="57150"/>
                      <a:pt x="302260" y="67310"/>
                    </a:cubicBezTo>
                    <a:cubicBezTo>
                      <a:pt x="306070" y="77470"/>
                      <a:pt x="304800" y="90170"/>
                      <a:pt x="302260" y="99060"/>
                    </a:cubicBezTo>
                    <a:cubicBezTo>
                      <a:pt x="298450" y="109220"/>
                      <a:pt x="290830" y="119380"/>
                      <a:pt x="281940" y="125730"/>
                    </a:cubicBezTo>
                    <a:cubicBezTo>
                      <a:pt x="273050" y="130810"/>
                      <a:pt x="266700" y="132080"/>
                      <a:pt x="251460" y="133350"/>
                    </a:cubicBezTo>
                    <a:cubicBezTo>
                      <a:pt x="212090" y="135890"/>
                      <a:pt x="77470" y="115570"/>
                      <a:pt x="39370" y="100330"/>
                    </a:cubicBezTo>
                    <a:cubicBezTo>
                      <a:pt x="24130" y="93980"/>
                      <a:pt x="16510" y="87630"/>
                      <a:pt x="10160" y="78740"/>
                    </a:cubicBezTo>
                    <a:cubicBezTo>
                      <a:pt x="3810" y="69850"/>
                      <a:pt x="0" y="54610"/>
                      <a:pt x="2540" y="43180"/>
                    </a:cubicBezTo>
                    <a:cubicBezTo>
                      <a:pt x="5080" y="30480"/>
                      <a:pt x="19050" y="11430"/>
                      <a:pt x="30480" y="5080"/>
                    </a:cubicBezTo>
                    <a:cubicBezTo>
                      <a:pt x="40640" y="0"/>
                      <a:pt x="66040" y="1270"/>
                      <a:pt x="66040" y="12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TextBox 63" id="63"/>
          <p:cNvSpPr txBox="true"/>
          <p:nvPr/>
        </p:nvSpPr>
        <p:spPr>
          <a:xfrm rot="0">
            <a:off x="1305071" y="7933306"/>
            <a:ext cx="407653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Patient Throughput</a:t>
            </a:r>
          </a:p>
        </p:txBody>
      </p:sp>
      <p:sp>
        <p:nvSpPr>
          <p:cNvPr name="Freeform 64" id="64"/>
          <p:cNvSpPr/>
          <p:nvPr/>
        </p:nvSpPr>
        <p:spPr>
          <a:xfrm flipH="false" flipV="false" rot="0">
            <a:off x="6380962" y="2669659"/>
            <a:ext cx="5948128" cy="7205882"/>
          </a:xfrm>
          <a:custGeom>
            <a:avLst/>
            <a:gdLst/>
            <a:ahLst/>
            <a:cxnLst/>
            <a:rect r="r" b="b" t="t" l="l"/>
            <a:pathLst>
              <a:path h="7205882" w="5948128">
                <a:moveTo>
                  <a:pt x="0" y="0"/>
                </a:moveTo>
                <a:lnTo>
                  <a:pt x="5948127" y="0"/>
                </a:lnTo>
                <a:lnTo>
                  <a:pt x="5948127" y="7205881"/>
                </a:lnTo>
                <a:lnTo>
                  <a:pt x="0" y="72058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5" id="65"/>
          <p:cNvSpPr txBox="true"/>
          <p:nvPr/>
        </p:nvSpPr>
        <p:spPr>
          <a:xfrm rot="0">
            <a:off x="17422103" y="9614889"/>
            <a:ext cx="57123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21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8195" y="4252597"/>
            <a:ext cx="461010" cy="387668"/>
            <a:chOff x="0" y="0"/>
            <a:chExt cx="614680" cy="51689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87630" y="0"/>
              <a:ext cx="350520" cy="389890"/>
              <a:chOff x="0" y="0"/>
              <a:chExt cx="350520" cy="38989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46990" y="49530"/>
                <a:ext cx="254000" cy="290830"/>
              </a:xfrm>
              <a:custGeom>
                <a:avLst/>
                <a:gdLst/>
                <a:ahLst/>
                <a:cxnLst/>
                <a:rect r="r" b="b" t="t" l="l"/>
                <a:pathLst>
                  <a:path h="290830" w="254000">
                    <a:moveTo>
                      <a:pt x="160020" y="269240"/>
                    </a:moveTo>
                    <a:cubicBezTo>
                      <a:pt x="0" y="46990"/>
                      <a:pt x="3810" y="38100"/>
                      <a:pt x="7620" y="29210"/>
                    </a:cubicBezTo>
                    <a:cubicBezTo>
                      <a:pt x="12700" y="20320"/>
                      <a:pt x="20320" y="10160"/>
                      <a:pt x="30480" y="6350"/>
                    </a:cubicBezTo>
                    <a:cubicBezTo>
                      <a:pt x="43180" y="1270"/>
                      <a:pt x="66040" y="1270"/>
                      <a:pt x="77470" y="7620"/>
                    </a:cubicBezTo>
                    <a:cubicBezTo>
                      <a:pt x="87630" y="11430"/>
                      <a:pt x="95250" y="21590"/>
                      <a:pt x="99060" y="30480"/>
                    </a:cubicBezTo>
                    <a:cubicBezTo>
                      <a:pt x="102870" y="40640"/>
                      <a:pt x="104140" y="53340"/>
                      <a:pt x="101600" y="62230"/>
                    </a:cubicBezTo>
                    <a:cubicBezTo>
                      <a:pt x="99060" y="72390"/>
                      <a:pt x="93980" y="83820"/>
                      <a:pt x="85090" y="90170"/>
                    </a:cubicBezTo>
                    <a:cubicBezTo>
                      <a:pt x="73660" y="97790"/>
                      <a:pt x="52070" y="102870"/>
                      <a:pt x="39370" y="99060"/>
                    </a:cubicBezTo>
                    <a:cubicBezTo>
                      <a:pt x="25400" y="95250"/>
                      <a:pt x="10160" y="77470"/>
                      <a:pt x="5080" y="66040"/>
                    </a:cubicBezTo>
                    <a:cubicBezTo>
                      <a:pt x="1270" y="55880"/>
                      <a:pt x="2540" y="43180"/>
                      <a:pt x="6350" y="34290"/>
                    </a:cubicBezTo>
                    <a:cubicBezTo>
                      <a:pt x="8890" y="24130"/>
                      <a:pt x="17780" y="13970"/>
                      <a:pt x="25400" y="8890"/>
                    </a:cubicBezTo>
                    <a:cubicBezTo>
                      <a:pt x="34290" y="3810"/>
                      <a:pt x="46990" y="0"/>
                      <a:pt x="57150" y="1270"/>
                    </a:cubicBezTo>
                    <a:cubicBezTo>
                      <a:pt x="67310" y="1270"/>
                      <a:pt x="74930" y="3810"/>
                      <a:pt x="86360" y="13970"/>
                    </a:cubicBezTo>
                    <a:cubicBezTo>
                      <a:pt x="120650" y="39370"/>
                      <a:pt x="222250" y="168910"/>
                      <a:pt x="242570" y="208280"/>
                    </a:cubicBezTo>
                    <a:cubicBezTo>
                      <a:pt x="250190" y="223520"/>
                      <a:pt x="254000" y="231140"/>
                      <a:pt x="251460" y="243840"/>
                    </a:cubicBezTo>
                    <a:cubicBezTo>
                      <a:pt x="250190" y="256540"/>
                      <a:pt x="237490" y="275590"/>
                      <a:pt x="226060" y="283210"/>
                    </a:cubicBezTo>
                    <a:cubicBezTo>
                      <a:pt x="215900" y="289560"/>
                      <a:pt x="201930" y="290830"/>
                      <a:pt x="190500" y="288290"/>
                    </a:cubicBezTo>
                    <a:cubicBezTo>
                      <a:pt x="179070" y="285750"/>
                      <a:pt x="160020" y="269240"/>
                      <a:pt x="160020" y="26924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311150"/>
              <a:ext cx="316230" cy="205740"/>
              <a:chOff x="0" y="0"/>
              <a:chExt cx="316230" cy="2057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49530" y="45720"/>
                <a:ext cx="220980" cy="109220"/>
              </a:xfrm>
              <a:custGeom>
                <a:avLst/>
                <a:gdLst/>
                <a:ahLst/>
                <a:cxnLst/>
                <a:rect r="r" b="b" t="t" l="l"/>
                <a:pathLst>
                  <a:path h="109220" w="220980">
                    <a:moveTo>
                      <a:pt x="166370" y="107950"/>
                    </a:moveTo>
                    <a:cubicBezTo>
                      <a:pt x="6350" y="87630"/>
                      <a:pt x="0" y="68580"/>
                      <a:pt x="1270" y="53340"/>
                    </a:cubicBezTo>
                    <a:cubicBezTo>
                      <a:pt x="1270" y="39370"/>
                      <a:pt x="15240" y="20320"/>
                      <a:pt x="26670" y="11430"/>
                    </a:cubicBezTo>
                    <a:cubicBezTo>
                      <a:pt x="35560" y="5080"/>
                      <a:pt x="48260" y="3810"/>
                      <a:pt x="58420" y="5080"/>
                    </a:cubicBezTo>
                    <a:cubicBezTo>
                      <a:pt x="68580" y="6350"/>
                      <a:pt x="81280" y="10160"/>
                      <a:pt x="88900" y="19050"/>
                    </a:cubicBezTo>
                    <a:cubicBezTo>
                      <a:pt x="97790" y="29210"/>
                      <a:pt x="105410" y="52070"/>
                      <a:pt x="104140" y="64770"/>
                    </a:cubicBezTo>
                    <a:cubicBezTo>
                      <a:pt x="102870" y="76200"/>
                      <a:pt x="96520" y="87630"/>
                      <a:pt x="88900" y="93980"/>
                    </a:cubicBezTo>
                    <a:cubicBezTo>
                      <a:pt x="81280" y="101600"/>
                      <a:pt x="69850" y="107950"/>
                      <a:pt x="58420" y="107950"/>
                    </a:cubicBezTo>
                    <a:cubicBezTo>
                      <a:pt x="45720" y="109220"/>
                      <a:pt x="22860" y="101600"/>
                      <a:pt x="12700" y="90170"/>
                    </a:cubicBezTo>
                    <a:cubicBezTo>
                      <a:pt x="3810" y="80010"/>
                      <a:pt x="0" y="55880"/>
                      <a:pt x="2540" y="43180"/>
                    </a:cubicBezTo>
                    <a:cubicBezTo>
                      <a:pt x="5080" y="31750"/>
                      <a:pt x="12700" y="21590"/>
                      <a:pt x="21590" y="15240"/>
                    </a:cubicBezTo>
                    <a:cubicBezTo>
                      <a:pt x="30480" y="8890"/>
                      <a:pt x="39370" y="6350"/>
                      <a:pt x="53340" y="5080"/>
                    </a:cubicBezTo>
                    <a:cubicBezTo>
                      <a:pt x="78740" y="0"/>
                      <a:pt x="139700" y="0"/>
                      <a:pt x="166370" y="5080"/>
                    </a:cubicBezTo>
                    <a:cubicBezTo>
                      <a:pt x="181610" y="7620"/>
                      <a:pt x="193040" y="8890"/>
                      <a:pt x="200660" y="17780"/>
                    </a:cubicBezTo>
                    <a:cubicBezTo>
                      <a:pt x="210820" y="29210"/>
                      <a:pt x="220980" y="59690"/>
                      <a:pt x="214630" y="74930"/>
                    </a:cubicBezTo>
                    <a:cubicBezTo>
                      <a:pt x="209550" y="90170"/>
                      <a:pt x="166370" y="107950"/>
                      <a:pt x="166370" y="10795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367030" y="33020"/>
              <a:ext cx="247650" cy="312420"/>
              <a:chOff x="0" y="0"/>
              <a:chExt cx="247650" cy="31242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46990" y="48260"/>
                <a:ext cx="15113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151130">
                    <a:moveTo>
                      <a:pt x="5080" y="140970"/>
                    </a:moveTo>
                    <a:cubicBezTo>
                      <a:pt x="83820" y="0"/>
                      <a:pt x="95250" y="1270"/>
                      <a:pt x="105410" y="2540"/>
                    </a:cubicBezTo>
                    <a:cubicBezTo>
                      <a:pt x="115570" y="3810"/>
                      <a:pt x="128270" y="8890"/>
                      <a:pt x="134620" y="16510"/>
                    </a:cubicBezTo>
                    <a:cubicBezTo>
                      <a:pt x="143510" y="26670"/>
                      <a:pt x="151130" y="49530"/>
                      <a:pt x="148590" y="63500"/>
                    </a:cubicBezTo>
                    <a:cubicBezTo>
                      <a:pt x="147320" y="73660"/>
                      <a:pt x="142240" y="85090"/>
                      <a:pt x="133350" y="91440"/>
                    </a:cubicBezTo>
                    <a:cubicBezTo>
                      <a:pt x="121920" y="100330"/>
                      <a:pt x="99060" y="106680"/>
                      <a:pt x="86360" y="102870"/>
                    </a:cubicBezTo>
                    <a:cubicBezTo>
                      <a:pt x="72390" y="100330"/>
                      <a:pt x="55880" y="83820"/>
                      <a:pt x="49530" y="71120"/>
                    </a:cubicBezTo>
                    <a:cubicBezTo>
                      <a:pt x="45720" y="60960"/>
                      <a:pt x="45720" y="48260"/>
                      <a:pt x="49530" y="38100"/>
                    </a:cubicBezTo>
                    <a:cubicBezTo>
                      <a:pt x="52070" y="27940"/>
                      <a:pt x="58420" y="16510"/>
                      <a:pt x="68580" y="11430"/>
                    </a:cubicBezTo>
                    <a:cubicBezTo>
                      <a:pt x="80010" y="3810"/>
                      <a:pt x="102870" y="1270"/>
                      <a:pt x="116840" y="5080"/>
                    </a:cubicBezTo>
                    <a:cubicBezTo>
                      <a:pt x="127000" y="7620"/>
                      <a:pt x="135890" y="16510"/>
                      <a:pt x="142240" y="25400"/>
                    </a:cubicBezTo>
                    <a:cubicBezTo>
                      <a:pt x="147320" y="34290"/>
                      <a:pt x="151130" y="43180"/>
                      <a:pt x="149860" y="57150"/>
                    </a:cubicBezTo>
                    <a:cubicBezTo>
                      <a:pt x="147320" y="85090"/>
                      <a:pt x="119380" y="156210"/>
                      <a:pt x="100330" y="181610"/>
                    </a:cubicBezTo>
                    <a:cubicBezTo>
                      <a:pt x="88900" y="196850"/>
                      <a:pt x="76200" y="208280"/>
                      <a:pt x="63500" y="212090"/>
                    </a:cubicBezTo>
                    <a:cubicBezTo>
                      <a:pt x="52070" y="214630"/>
                      <a:pt x="36830" y="212090"/>
                      <a:pt x="26670" y="205740"/>
                    </a:cubicBezTo>
                    <a:cubicBezTo>
                      <a:pt x="17780" y="200660"/>
                      <a:pt x="7620" y="187960"/>
                      <a:pt x="3810" y="177800"/>
                    </a:cubicBezTo>
                    <a:cubicBezTo>
                      <a:pt x="0" y="166370"/>
                      <a:pt x="5080" y="140970"/>
                      <a:pt x="5080" y="1409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5347522" y="4230705"/>
            <a:ext cx="7647396" cy="4755290"/>
          </a:xfrm>
          <a:custGeom>
            <a:avLst/>
            <a:gdLst/>
            <a:ahLst/>
            <a:cxnLst/>
            <a:rect r="r" b="b" t="t" l="l"/>
            <a:pathLst>
              <a:path h="4755290" w="7647396">
                <a:moveTo>
                  <a:pt x="0" y="0"/>
                </a:moveTo>
                <a:lnTo>
                  <a:pt x="7647396" y="0"/>
                </a:lnTo>
                <a:lnTo>
                  <a:pt x="7647396" y="4755290"/>
                </a:lnTo>
                <a:lnTo>
                  <a:pt x="0" y="4755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347522" y="4230705"/>
            <a:ext cx="421957" cy="507682"/>
            <a:chOff x="0" y="0"/>
            <a:chExt cx="562610" cy="67691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114300" y="179070"/>
              <a:ext cx="415290" cy="312420"/>
              <a:chOff x="0" y="0"/>
              <a:chExt cx="415290" cy="31242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46990" y="48260"/>
                <a:ext cx="31750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317500">
                    <a:moveTo>
                      <a:pt x="26670" y="119380"/>
                    </a:moveTo>
                    <a:cubicBezTo>
                      <a:pt x="278130" y="0"/>
                      <a:pt x="285750" y="3810"/>
                      <a:pt x="294640" y="10160"/>
                    </a:cubicBezTo>
                    <a:cubicBezTo>
                      <a:pt x="304800" y="17780"/>
                      <a:pt x="314960" y="36830"/>
                      <a:pt x="316230" y="49530"/>
                    </a:cubicBezTo>
                    <a:cubicBezTo>
                      <a:pt x="317500" y="59690"/>
                      <a:pt x="312420" y="71120"/>
                      <a:pt x="307340" y="78740"/>
                    </a:cubicBezTo>
                    <a:cubicBezTo>
                      <a:pt x="300990" y="87630"/>
                      <a:pt x="290830" y="93980"/>
                      <a:pt x="281940" y="96520"/>
                    </a:cubicBezTo>
                    <a:cubicBezTo>
                      <a:pt x="271780" y="100330"/>
                      <a:pt x="260350" y="99060"/>
                      <a:pt x="250190" y="96520"/>
                    </a:cubicBezTo>
                    <a:cubicBezTo>
                      <a:pt x="241300" y="92710"/>
                      <a:pt x="231140" y="85090"/>
                      <a:pt x="226060" y="76200"/>
                    </a:cubicBezTo>
                    <a:cubicBezTo>
                      <a:pt x="220980" y="64770"/>
                      <a:pt x="218440" y="43180"/>
                      <a:pt x="223520" y="30480"/>
                    </a:cubicBezTo>
                    <a:cubicBezTo>
                      <a:pt x="226060" y="21590"/>
                      <a:pt x="234950" y="12700"/>
                      <a:pt x="243840" y="7620"/>
                    </a:cubicBezTo>
                    <a:cubicBezTo>
                      <a:pt x="252730" y="3810"/>
                      <a:pt x="264160" y="0"/>
                      <a:pt x="274320" y="2540"/>
                    </a:cubicBezTo>
                    <a:cubicBezTo>
                      <a:pt x="287020" y="5080"/>
                      <a:pt x="304800" y="17780"/>
                      <a:pt x="311150" y="29210"/>
                    </a:cubicBezTo>
                    <a:cubicBezTo>
                      <a:pt x="316230" y="38100"/>
                      <a:pt x="317500" y="50800"/>
                      <a:pt x="314960" y="59690"/>
                    </a:cubicBezTo>
                    <a:cubicBezTo>
                      <a:pt x="313690" y="69850"/>
                      <a:pt x="309880" y="76200"/>
                      <a:pt x="299720" y="86360"/>
                    </a:cubicBezTo>
                    <a:cubicBezTo>
                      <a:pt x="269240" y="116840"/>
                      <a:pt x="116840" y="194310"/>
                      <a:pt x="73660" y="207010"/>
                    </a:cubicBezTo>
                    <a:cubicBezTo>
                      <a:pt x="57150" y="212090"/>
                      <a:pt x="49530" y="214630"/>
                      <a:pt x="38100" y="212090"/>
                    </a:cubicBezTo>
                    <a:cubicBezTo>
                      <a:pt x="27940" y="209550"/>
                      <a:pt x="15240" y="201930"/>
                      <a:pt x="8890" y="191770"/>
                    </a:cubicBezTo>
                    <a:cubicBezTo>
                      <a:pt x="2540" y="180340"/>
                      <a:pt x="0" y="157480"/>
                      <a:pt x="3810" y="146050"/>
                    </a:cubicBezTo>
                    <a:cubicBezTo>
                      <a:pt x="6350" y="134620"/>
                      <a:pt x="26670" y="119380"/>
                      <a:pt x="26670" y="11938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256540" cy="370840"/>
              <a:chOff x="0" y="0"/>
              <a:chExt cx="256540" cy="37084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46990" y="49530"/>
                <a:ext cx="163830" cy="273050"/>
              </a:xfrm>
              <a:custGeom>
                <a:avLst/>
                <a:gdLst/>
                <a:ahLst/>
                <a:cxnLst/>
                <a:rect r="r" b="b" t="t" l="l"/>
                <a:pathLst>
                  <a:path h="273050" w="163830">
                    <a:moveTo>
                      <a:pt x="3810" y="204470"/>
                    </a:moveTo>
                    <a:cubicBezTo>
                      <a:pt x="74930" y="11430"/>
                      <a:pt x="82550" y="6350"/>
                      <a:pt x="92710" y="3810"/>
                    </a:cubicBezTo>
                    <a:cubicBezTo>
                      <a:pt x="101600" y="0"/>
                      <a:pt x="114300" y="0"/>
                      <a:pt x="124460" y="3810"/>
                    </a:cubicBezTo>
                    <a:cubicBezTo>
                      <a:pt x="133350" y="6350"/>
                      <a:pt x="143510" y="13970"/>
                      <a:pt x="149860" y="22860"/>
                    </a:cubicBezTo>
                    <a:cubicBezTo>
                      <a:pt x="154940" y="31750"/>
                      <a:pt x="160020" y="43180"/>
                      <a:pt x="158750" y="53340"/>
                    </a:cubicBezTo>
                    <a:cubicBezTo>
                      <a:pt x="156210" y="66040"/>
                      <a:pt x="146050" y="86360"/>
                      <a:pt x="134620" y="93980"/>
                    </a:cubicBezTo>
                    <a:cubicBezTo>
                      <a:pt x="121920" y="101600"/>
                      <a:pt x="99060" y="101600"/>
                      <a:pt x="87630" y="96520"/>
                    </a:cubicBezTo>
                    <a:cubicBezTo>
                      <a:pt x="77470" y="92710"/>
                      <a:pt x="68580" y="83820"/>
                      <a:pt x="63500" y="74930"/>
                    </a:cubicBezTo>
                    <a:cubicBezTo>
                      <a:pt x="59690" y="66040"/>
                      <a:pt x="57150" y="53340"/>
                      <a:pt x="58420" y="43180"/>
                    </a:cubicBezTo>
                    <a:cubicBezTo>
                      <a:pt x="59690" y="33020"/>
                      <a:pt x="66040" y="21590"/>
                      <a:pt x="73660" y="15240"/>
                    </a:cubicBezTo>
                    <a:cubicBezTo>
                      <a:pt x="81280" y="7620"/>
                      <a:pt x="92710" y="2540"/>
                      <a:pt x="102870" y="1270"/>
                    </a:cubicBezTo>
                    <a:cubicBezTo>
                      <a:pt x="113030" y="0"/>
                      <a:pt x="125730" y="1270"/>
                      <a:pt x="134620" y="7620"/>
                    </a:cubicBezTo>
                    <a:cubicBezTo>
                      <a:pt x="144780" y="15240"/>
                      <a:pt x="156210" y="29210"/>
                      <a:pt x="158750" y="48260"/>
                    </a:cubicBezTo>
                    <a:cubicBezTo>
                      <a:pt x="163830" y="87630"/>
                      <a:pt x="118110" y="201930"/>
                      <a:pt x="100330" y="236220"/>
                    </a:cubicBezTo>
                    <a:cubicBezTo>
                      <a:pt x="92710" y="251460"/>
                      <a:pt x="87630" y="259080"/>
                      <a:pt x="77470" y="264160"/>
                    </a:cubicBezTo>
                    <a:cubicBezTo>
                      <a:pt x="67310" y="269240"/>
                      <a:pt x="53340" y="273050"/>
                      <a:pt x="41910" y="270510"/>
                    </a:cubicBezTo>
                    <a:cubicBezTo>
                      <a:pt x="29210" y="266700"/>
                      <a:pt x="11430" y="252730"/>
                      <a:pt x="5080" y="240030"/>
                    </a:cubicBezTo>
                    <a:cubicBezTo>
                      <a:pt x="0" y="229870"/>
                      <a:pt x="3810" y="204470"/>
                      <a:pt x="3810" y="2044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158750" y="443230"/>
              <a:ext cx="403860" cy="233680"/>
              <a:chOff x="0" y="0"/>
              <a:chExt cx="403860" cy="23368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48260" y="49530"/>
                <a:ext cx="306070" cy="135890"/>
              </a:xfrm>
              <a:custGeom>
                <a:avLst/>
                <a:gdLst/>
                <a:ahLst/>
                <a:cxnLst/>
                <a:rect r="r" b="b" t="t" l="l"/>
                <a:pathLst>
                  <a:path h="135890" w="306070">
                    <a:moveTo>
                      <a:pt x="66040" y="1270"/>
                    </a:moveTo>
                    <a:cubicBezTo>
                      <a:pt x="302260" y="57150"/>
                      <a:pt x="304800" y="76200"/>
                      <a:pt x="304800" y="88900"/>
                    </a:cubicBezTo>
                    <a:cubicBezTo>
                      <a:pt x="303530" y="100330"/>
                      <a:pt x="297180" y="110490"/>
                      <a:pt x="290830" y="118110"/>
                    </a:cubicBezTo>
                    <a:cubicBezTo>
                      <a:pt x="283210" y="125730"/>
                      <a:pt x="271780" y="130810"/>
                      <a:pt x="261620" y="133350"/>
                    </a:cubicBezTo>
                    <a:cubicBezTo>
                      <a:pt x="251460" y="134620"/>
                      <a:pt x="238760" y="133350"/>
                      <a:pt x="229870" y="127000"/>
                    </a:cubicBezTo>
                    <a:cubicBezTo>
                      <a:pt x="218440" y="120650"/>
                      <a:pt x="205740" y="100330"/>
                      <a:pt x="203200" y="87630"/>
                    </a:cubicBezTo>
                    <a:cubicBezTo>
                      <a:pt x="201930" y="77470"/>
                      <a:pt x="205740" y="64770"/>
                      <a:pt x="210820" y="55880"/>
                    </a:cubicBezTo>
                    <a:cubicBezTo>
                      <a:pt x="215900" y="48260"/>
                      <a:pt x="226060" y="39370"/>
                      <a:pt x="236220" y="35560"/>
                    </a:cubicBezTo>
                    <a:cubicBezTo>
                      <a:pt x="248920" y="31750"/>
                      <a:pt x="271780" y="34290"/>
                      <a:pt x="283210" y="41910"/>
                    </a:cubicBezTo>
                    <a:cubicBezTo>
                      <a:pt x="292100" y="46990"/>
                      <a:pt x="299720" y="57150"/>
                      <a:pt x="302260" y="67310"/>
                    </a:cubicBezTo>
                    <a:cubicBezTo>
                      <a:pt x="306070" y="77470"/>
                      <a:pt x="304800" y="90170"/>
                      <a:pt x="302260" y="99060"/>
                    </a:cubicBezTo>
                    <a:cubicBezTo>
                      <a:pt x="298450" y="109220"/>
                      <a:pt x="290830" y="119380"/>
                      <a:pt x="281940" y="125730"/>
                    </a:cubicBezTo>
                    <a:cubicBezTo>
                      <a:pt x="273050" y="130810"/>
                      <a:pt x="266700" y="132080"/>
                      <a:pt x="251460" y="133350"/>
                    </a:cubicBezTo>
                    <a:cubicBezTo>
                      <a:pt x="212090" y="135890"/>
                      <a:pt x="77470" y="115570"/>
                      <a:pt x="39370" y="100330"/>
                    </a:cubicBezTo>
                    <a:cubicBezTo>
                      <a:pt x="24130" y="93980"/>
                      <a:pt x="16510" y="87630"/>
                      <a:pt x="10160" y="78740"/>
                    </a:cubicBezTo>
                    <a:cubicBezTo>
                      <a:pt x="3810" y="69850"/>
                      <a:pt x="0" y="54610"/>
                      <a:pt x="2540" y="43180"/>
                    </a:cubicBezTo>
                    <a:cubicBezTo>
                      <a:pt x="5080" y="30480"/>
                      <a:pt x="19050" y="11430"/>
                      <a:pt x="30480" y="5080"/>
                    </a:cubicBezTo>
                    <a:cubicBezTo>
                      <a:pt x="40640" y="0"/>
                      <a:pt x="66040" y="1270"/>
                      <a:pt x="66040" y="12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17" id="17"/>
          <p:cNvGrpSpPr/>
          <p:nvPr/>
        </p:nvGrpSpPr>
        <p:grpSpPr>
          <a:xfrm rot="0">
            <a:off x="12648454" y="4230705"/>
            <a:ext cx="461010" cy="387668"/>
            <a:chOff x="0" y="0"/>
            <a:chExt cx="614680" cy="51689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87630" y="0"/>
              <a:ext cx="350520" cy="389890"/>
              <a:chOff x="0" y="0"/>
              <a:chExt cx="350520" cy="38989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46990" y="49530"/>
                <a:ext cx="254000" cy="290830"/>
              </a:xfrm>
              <a:custGeom>
                <a:avLst/>
                <a:gdLst/>
                <a:ahLst/>
                <a:cxnLst/>
                <a:rect r="r" b="b" t="t" l="l"/>
                <a:pathLst>
                  <a:path h="290830" w="254000">
                    <a:moveTo>
                      <a:pt x="160020" y="269240"/>
                    </a:moveTo>
                    <a:cubicBezTo>
                      <a:pt x="0" y="46990"/>
                      <a:pt x="3810" y="38100"/>
                      <a:pt x="7620" y="29210"/>
                    </a:cubicBezTo>
                    <a:cubicBezTo>
                      <a:pt x="12700" y="20320"/>
                      <a:pt x="20320" y="10160"/>
                      <a:pt x="30480" y="6350"/>
                    </a:cubicBezTo>
                    <a:cubicBezTo>
                      <a:pt x="43180" y="1270"/>
                      <a:pt x="66040" y="1270"/>
                      <a:pt x="77470" y="7620"/>
                    </a:cubicBezTo>
                    <a:cubicBezTo>
                      <a:pt x="87630" y="11430"/>
                      <a:pt x="95250" y="21590"/>
                      <a:pt x="99060" y="30480"/>
                    </a:cubicBezTo>
                    <a:cubicBezTo>
                      <a:pt x="102870" y="40640"/>
                      <a:pt x="104140" y="53340"/>
                      <a:pt x="101600" y="62230"/>
                    </a:cubicBezTo>
                    <a:cubicBezTo>
                      <a:pt x="99060" y="72390"/>
                      <a:pt x="93980" y="83820"/>
                      <a:pt x="85090" y="90170"/>
                    </a:cubicBezTo>
                    <a:cubicBezTo>
                      <a:pt x="73660" y="97790"/>
                      <a:pt x="52070" y="102870"/>
                      <a:pt x="39370" y="99060"/>
                    </a:cubicBezTo>
                    <a:cubicBezTo>
                      <a:pt x="25400" y="95250"/>
                      <a:pt x="10160" y="77470"/>
                      <a:pt x="5080" y="66040"/>
                    </a:cubicBezTo>
                    <a:cubicBezTo>
                      <a:pt x="1270" y="55880"/>
                      <a:pt x="2540" y="43180"/>
                      <a:pt x="6350" y="34290"/>
                    </a:cubicBezTo>
                    <a:cubicBezTo>
                      <a:pt x="8890" y="24130"/>
                      <a:pt x="17780" y="13970"/>
                      <a:pt x="25400" y="8890"/>
                    </a:cubicBezTo>
                    <a:cubicBezTo>
                      <a:pt x="34290" y="3810"/>
                      <a:pt x="46990" y="0"/>
                      <a:pt x="57150" y="1270"/>
                    </a:cubicBezTo>
                    <a:cubicBezTo>
                      <a:pt x="67310" y="1270"/>
                      <a:pt x="74930" y="3810"/>
                      <a:pt x="86360" y="13970"/>
                    </a:cubicBezTo>
                    <a:cubicBezTo>
                      <a:pt x="120650" y="39370"/>
                      <a:pt x="222250" y="168910"/>
                      <a:pt x="242570" y="208280"/>
                    </a:cubicBezTo>
                    <a:cubicBezTo>
                      <a:pt x="250190" y="223520"/>
                      <a:pt x="254000" y="231140"/>
                      <a:pt x="251460" y="243840"/>
                    </a:cubicBezTo>
                    <a:cubicBezTo>
                      <a:pt x="250190" y="256540"/>
                      <a:pt x="237490" y="275590"/>
                      <a:pt x="226060" y="283210"/>
                    </a:cubicBezTo>
                    <a:cubicBezTo>
                      <a:pt x="215900" y="289560"/>
                      <a:pt x="201930" y="290830"/>
                      <a:pt x="190500" y="288290"/>
                    </a:cubicBezTo>
                    <a:cubicBezTo>
                      <a:pt x="179070" y="285750"/>
                      <a:pt x="160020" y="269240"/>
                      <a:pt x="160020" y="26924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311150"/>
              <a:ext cx="316230" cy="205740"/>
              <a:chOff x="0" y="0"/>
              <a:chExt cx="316230" cy="20574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49530" y="45720"/>
                <a:ext cx="220980" cy="109220"/>
              </a:xfrm>
              <a:custGeom>
                <a:avLst/>
                <a:gdLst/>
                <a:ahLst/>
                <a:cxnLst/>
                <a:rect r="r" b="b" t="t" l="l"/>
                <a:pathLst>
                  <a:path h="109220" w="220980">
                    <a:moveTo>
                      <a:pt x="166370" y="107950"/>
                    </a:moveTo>
                    <a:cubicBezTo>
                      <a:pt x="6350" y="87630"/>
                      <a:pt x="0" y="68580"/>
                      <a:pt x="1270" y="53340"/>
                    </a:cubicBezTo>
                    <a:cubicBezTo>
                      <a:pt x="1270" y="39370"/>
                      <a:pt x="15240" y="20320"/>
                      <a:pt x="26670" y="11430"/>
                    </a:cubicBezTo>
                    <a:cubicBezTo>
                      <a:pt x="35560" y="5080"/>
                      <a:pt x="48260" y="3810"/>
                      <a:pt x="58420" y="5080"/>
                    </a:cubicBezTo>
                    <a:cubicBezTo>
                      <a:pt x="68580" y="6350"/>
                      <a:pt x="81280" y="10160"/>
                      <a:pt x="88900" y="19050"/>
                    </a:cubicBezTo>
                    <a:cubicBezTo>
                      <a:pt x="97790" y="29210"/>
                      <a:pt x="105410" y="52070"/>
                      <a:pt x="104140" y="64770"/>
                    </a:cubicBezTo>
                    <a:cubicBezTo>
                      <a:pt x="102870" y="76200"/>
                      <a:pt x="96520" y="87630"/>
                      <a:pt x="88900" y="93980"/>
                    </a:cubicBezTo>
                    <a:cubicBezTo>
                      <a:pt x="81280" y="101600"/>
                      <a:pt x="69850" y="107950"/>
                      <a:pt x="58420" y="107950"/>
                    </a:cubicBezTo>
                    <a:cubicBezTo>
                      <a:pt x="45720" y="109220"/>
                      <a:pt x="22860" y="101600"/>
                      <a:pt x="12700" y="90170"/>
                    </a:cubicBezTo>
                    <a:cubicBezTo>
                      <a:pt x="3810" y="80010"/>
                      <a:pt x="0" y="55880"/>
                      <a:pt x="2540" y="43180"/>
                    </a:cubicBezTo>
                    <a:cubicBezTo>
                      <a:pt x="5080" y="31750"/>
                      <a:pt x="12700" y="21590"/>
                      <a:pt x="21590" y="15240"/>
                    </a:cubicBezTo>
                    <a:cubicBezTo>
                      <a:pt x="30480" y="8890"/>
                      <a:pt x="39370" y="6350"/>
                      <a:pt x="53340" y="5080"/>
                    </a:cubicBezTo>
                    <a:cubicBezTo>
                      <a:pt x="78740" y="0"/>
                      <a:pt x="139700" y="0"/>
                      <a:pt x="166370" y="5080"/>
                    </a:cubicBezTo>
                    <a:cubicBezTo>
                      <a:pt x="181610" y="7620"/>
                      <a:pt x="193040" y="8890"/>
                      <a:pt x="200660" y="17780"/>
                    </a:cubicBezTo>
                    <a:cubicBezTo>
                      <a:pt x="210820" y="29210"/>
                      <a:pt x="220980" y="59690"/>
                      <a:pt x="214630" y="74930"/>
                    </a:cubicBezTo>
                    <a:cubicBezTo>
                      <a:pt x="209550" y="90170"/>
                      <a:pt x="166370" y="107950"/>
                      <a:pt x="166370" y="10795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367030" y="33020"/>
              <a:ext cx="247650" cy="312420"/>
              <a:chOff x="0" y="0"/>
              <a:chExt cx="247650" cy="31242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46990" y="48260"/>
                <a:ext cx="15113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151130">
                    <a:moveTo>
                      <a:pt x="5080" y="140970"/>
                    </a:moveTo>
                    <a:cubicBezTo>
                      <a:pt x="83820" y="0"/>
                      <a:pt x="95250" y="1270"/>
                      <a:pt x="105410" y="2540"/>
                    </a:cubicBezTo>
                    <a:cubicBezTo>
                      <a:pt x="115570" y="3810"/>
                      <a:pt x="128270" y="8890"/>
                      <a:pt x="134620" y="16510"/>
                    </a:cubicBezTo>
                    <a:cubicBezTo>
                      <a:pt x="143510" y="26670"/>
                      <a:pt x="151130" y="49530"/>
                      <a:pt x="148590" y="63500"/>
                    </a:cubicBezTo>
                    <a:cubicBezTo>
                      <a:pt x="147320" y="73660"/>
                      <a:pt x="142240" y="85090"/>
                      <a:pt x="133350" y="91440"/>
                    </a:cubicBezTo>
                    <a:cubicBezTo>
                      <a:pt x="121920" y="100330"/>
                      <a:pt x="99060" y="106680"/>
                      <a:pt x="86360" y="102870"/>
                    </a:cubicBezTo>
                    <a:cubicBezTo>
                      <a:pt x="72390" y="100330"/>
                      <a:pt x="55880" y="83820"/>
                      <a:pt x="49530" y="71120"/>
                    </a:cubicBezTo>
                    <a:cubicBezTo>
                      <a:pt x="45720" y="60960"/>
                      <a:pt x="45720" y="48260"/>
                      <a:pt x="49530" y="38100"/>
                    </a:cubicBezTo>
                    <a:cubicBezTo>
                      <a:pt x="52070" y="27940"/>
                      <a:pt x="58420" y="16510"/>
                      <a:pt x="68580" y="11430"/>
                    </a:cubicBezTo>
                    <a:cubicBezTo>
                      <a:pt x="80010" y="3810"/>
                      <a:pt x="102870" y="1270"/>
                      <a:pt x="116840" y="5080"/>
                    </a:cubicBezTo>
                    <a:cubicBezTo>
                      <a:pt x="127000" y="7620"/>
                      <a:pt x="135890" y="16510"/>
                      <a:pt x="142240" y="25400"/>
                    </a:cubicBezTo>
                    <a:cubicBezTo>
                      <a:pt x="147320" y="34290"/>
                      <a:pt x="151130" y="43180"/>
                      <a:pt x="149860" y="57150"/>
                    </a:cubicBezTo>
                    <a:cubicBezTo>
                      <a:pt x="147320" y="85090"/>
                      <a:pt x="119380" y="156210"/>
                      <a:pt x="100330" y="181610"/>
                    </a:cubicBezTo>
                    <a:cubicBezTo>
                      <a:pt x="88900" y="196850"/>
                      <a:pt x="76200" y="208280"/>
                      <a:pt x="63500" y="212090"/>
                    </a:cubicBezTo>
                    <a:cubicBezTo>
                      <a:pt x="52070" y="214630"/>
                      <a:pt x="36830" y="212090"/>
                      <a:pt x="26670" y="205740"/>
                    </a:cubicBezTo>
                    <a:cubicBezTo>
                      <a:pt x="17780" y="200660"/>
                      <a:pt x="7620" y="187960"/>
                      <a:pt x="3810" y="177800"/>
                    </a:cubicBezTo>
                    <a:cubicBezTo>
                      <a:pt x="0" y="166370"/>
                      <a:pt x="5080" y="140970"/>
                      <a:pt x="5080" y="1409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17681741" y="4230705"/>
            <a:ext cx="421957" cy="484822"/>
            <a:chOff x="0" y="0"/>
            <a:chExt cx="562610" cy="64643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114300" y="171007"/>
              <a:ext cx="415290" cy="298352"/>
              <a:chOff x="0" y="0"/>
              <a:chExt cx="415290" cy="29835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46990" y="46087"/>
                <a:ext cx="317500" cy="204966"/>
              </a:xfrm>
              <a:custGeom>
                <a:avLst/>
                <a:gdLst/>
                <a:ahLst/>
                <a:cxnLst/>
                <a:rect r="r" b="b" t="t" l="l"/>
                <a:pathLst>
                  <a:path h="204966" w="317500">
                    <a:moveTo>
                      <a:pt x="26670" y="114004"/>
                    </a:moveTo>
                    <a:cubicBezTo>
                      <a:pt x="278130" y="0"/>
                      <a:pt x="285750" y="3638"/>
                      <a:pt x="294640" y="9702"/>
                    </a:cubicBezTo>
                    <a:cubicBezTo>
                      <a:pt x="304800" y="16979"/>
                      <a:pt x="314960" y="35172"/>
                      <a:pt x="316230" y="47300"/>
                    </a:cubicBezTo>
                    <a:cubicBezTo>
                      <a:pt x="317500" y="57002"/>
                      <a:pt x="312420" y="67918"/>
                      <a:pt x="307340" y="75194"/>
                    </a:cubicBezTo>
                    <a:cubicBezTo>
                      <a:pt x="300990" y="83684"/>
                      <a:pt x="290830" y="89748"/>
                      <a:pt x="281940" y="92174"/>
                    </a:cubicBezTo>
                    <a:cubicBezTo>
                      <a:pt x="271780" y="95812"/>
                      <a:pt x="260350" y="94599"/>
                      <a:pt x="250190" y="92174"/>
                    </a:cubicBezTo>
                    <a:cubicBezTo>
                      <a:pt x="241300" y="88535"/>
                      <a:pt x="231140" y="81258"/>
                      <a:pt x="226060" y="72769"/>
                    </a:cubicBezTo>
                    <a:cubicBezTo>
                      <a:pt x="220980" y="61853"/>
                      <a:pt x="218440" y="41236"/>
                      <a:pt x="223520" y="29107"/>
                    </a:cubicBezTo>
                    <a:cubicBezTo>
                      <a:pt x="226060" y="20618"/>
                      <a:pt x="234950" y="12128"/>
                      <a:pt x="243840" y="7277"/>
                    </a:cubicBezTo>
                    <a:cubicBezTo>
                      <a:pt x="252730" y="3638"/>
                      <a:pt x="264160" y="0"/>
                      <a:pt x="274320" y="2426"/>
                    </a:cubicBezTo>
                    <a:cubicBezTo>
                      <a:pt x="287020" y="4851"/>
                      <a:pt x="304800" y="16979"/>
                      <a:pt x="311150" y="27895"/>
                    </a:cubicBezTo>
                    <a:cubicBezTo>
                      <a:pt x="316230" y="36384"/>
                      <a:pt x="317500" y="48513"/>
                      <a:pt x="314960" y="57002"/>
                    </a:cubicBezTo>
                    <a:cubicBezTo>
                      <a:pt x="313690" y="66705"/>
                      <a:pt x="309880" y="72769"/>
                      <a:pt x="299720" y="82471"/>
                    </a:cubicBezTo>
                    <a:cubicBezTo>
                      <a:pt x="269240" y="111579"/>
                      <a:pt x="116840" y="185561"/>
                      <a:pt x="73660" y="197689"/>
                    </a:cubicBezTo>
                    <a:cubicBezTo>
                      <a:pt x="57150" y="202540"/>
                      <a:pt x="49530" y="204966"/>
                      <a:pt x="38100" y="202540"/>
                    </a:cubicBezTo>
                    <a:cubicBezTo>
                      <a:pt x="27940" y="200114"/>
                      <a:pt x="15240" y="192837"/>
                      <a:pt x="8890" y="183135"/>
                    </a:cubicBezTo>
                    <a:cubicBezTo>
                      <a:pt x="2540" y="172220"/>
                      <a:pt x="0" y="150389"/>
                      <a:pt x="3810" y="139474"/>
                    </a:cubicBezTo>
                    <a:cubicBezTo>
                      <a:pt x="6350" y="128558"/>
                      <a:pt x="26670" y="114004"/>
                      <a:pt x="26670" y="114004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0" y="0"/>
              <a:ext cx="256540" cy="354142"/>
              <a:chOff x="0" y="0"/>
              <a:chExt cx="256540" cy="35414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46990" y="47300"/>
                <a:ext cx="163830" cy="260755"/>
              </a:xfrm>
              <a:custGeom>
                <a:avLst/>
                <a:gdLst/>
                <a:ahLst/>
                <a:cxnLst/>
                <a:rect r="r" b="b" t="t" l="l"/>
                <a:pathLst>
                  <a:path h="260755" w="163830">
                    <a:moveTo>
                      <a:pt x="3810" y="195263"/>
                    </a:moveTo>
                    <a:cubicBezTo>
                      <a:pt x="74930" y="10915"/>
                      <a:pt x="82550" y="6064"/>
                      <a:pt x="92710" y="3638"/>
                    </a:cubicBezTo>
                    <a:cubicBezTo>
                      <a:pt x="101600" y="0"/>
                      <a:pt x="114300" y="0"/>
                      <a:pt x="124460" y="3638"/>
                    </a:cubicBezTo>
                    <a:cubicBezTo>
                      <a:pt x="133350" y="6064"/>
                      <a:pt x="143510" y="13341"/>
                      <a:pt x="149860" y="21830"/>
                    </a:cubicBezTo>
                    <a:cubicBezTo>
                      <a:pt x="154940" y="30320"/>
                      <a:pt x="160020" y="41235"/>
                      <a:pt x="158750" y="50938"/>
                    </a:cubicBezTo>
                    <a:cubicBezTo>
                      <a:pt x="156210" y="63066"/>
                      <a:pt x="146050" y="82471"/>
                      <a:pt x="134620" y="89748"/>
                    </a:cubicBezTo>
                    <a:cubicBezTo>
                      <a:pt x="121920" y="97025"/>
                      <a:pt x="99060" y="97025"/>
                      <a:pt x="87630" y="92174"/>
                    </a:cubicBezTo>
                    <a:cubicBezTo>
                      <a:pt x="77470" y="88535"/>
                      <a:pt x="68580" y="80045"/>
                      <a:pt x="63500" y="71556"/>
                    </a:cubicBezTo>
                    <a:cubicBezTo>
                      <a:pt x="59690" y="63066"/>
                      <a:pt x="57150" y="50938"/>
                      <a:pt x="58420" y="41235"/>
                    </a:cubicBezTo>
                    <a:cubicBezTo>
                      <a:pt x="59690" y="31533"/>
                      <a:pt x="66040" y="20618"/>
                      <a:pt x="73660" y="14554"/>
                    </a:cubicBezTo>
                    <a:cubicBezTo>
                      <a:pt x="81280" y="7277"/>
                      <a:pt x="92710" y="2425"/>
                      <a:pt x="102870" y="1213"/>
                    </a:cubicBezTo>
                    <a:cubicBezTo>
                      <a:pt x="113030" y="0"/>
                      <a:pt x="125730" y="1213"/>
                      <a:pt x="134620" y="7277"/>
                    </a:cubicBezTo>
                    <a:cubicBezTo>
                      <a:pt x="144780" y="14554"/>
                      <a:pt x="156210" y="27894"/>
                      <a:pt x="158750" y="46087"/>
                    </a:cubicBezTo>
                    <a:cubicBezTo>
                      <a:pt x="163830" y="83684"/>
                      <a:pt x="118110" y="192837"/>
                      <a:pt x="100330" y="225583"/>
                    </a:cubicBezTo>
                    <a:cubicBezTo>
                      <a:pt x="92710" y="240137"/>
                      <a:pt x="87630" y="247414"/>
                      <a:pt x="77470" y="252265"/>
                    </a:cubicBezTo>
                    <a:cubicBezTo>
                      <a:pt x="67310" y="257116"/>
                      <a:pt x="53340" y="260755"/>
                      <a:pt x="41910" y="258329"/>
                    </a:cubicBezTo>
                    <a:cubicBezTo>
                      <a:pt x="29210" y="254691"/>
                      <a:pt x="11430" y="241350"/>
                      <a:pt x="5080" y="229222"/>
                    </a:cubicBezTo>
                    <a:cubicBezTo>
                      <a:pt x="0" y="219519"/>
                      <a:pt x="3810" y="195263"/>
                      <a:pt x="3810" y="195263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9" id="29"/>
            <p:cNvGrpSpPr/>
            <p:nvPr/>
          </p:nvGrpSpPr>
          <p:grpSpPr>
            <a:xfrm rot="0">
              <a:off x="158750" y="423272"/>
              <a:ext cx="403860" cy="223158"/>
              <a:chOff x="0" y="0"/>
              <a:chExt cx="403860" cy="223158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48260" y="47300"/>
                <a:ext cx="306070" cy="129771"/>
              </a:xfrm>
              <a:custGeom>
                <a:avLst/>
                <a:gdLst/>
                <a:ahLst/>
                <a:cxnLst/>
                <a:rect r="r" b="b" t="t" l="l"/>
                <a:pathLst>
                  <a:path h="129771" w="306070">
                    <a:moveTo>
                      <a:pt x="66040" y="1213"/>
                    </a:moveTo>
                    <a:cubicBezTo>
                      <a:pt x="302260" y="54576"/>
                      <a:pt x="304800" y="72769"/>
                      <a:pt x="304800" y="84897"/>
                    </a:cubicBezTo>
                    <a:cubicBezTo>
                      <a:pt x="303530" y="95812"/>
                      <a:pt x="297180" y="105515"/>
                      <a:pt x="290830" y="112791"/>
                    </a:cubicBezTo>
                    <a:cubicBezTo>
                      <a:pt x="283210" y="120068"/>
                      <a:pt x="271780" y="124920"/>
                      <a:pt x="261620" y="127345"/>
                    </a:cubicBezTo>
                    <a:cubicBezTo>
                      <a:pt x="251460" y="128558"/>
                      <a:pt x="238760" y="127345"/>
                      <a:pt x="229870" y="121281"/>
                    </a:cubicBezTo>
                    <a:cubicBezTo>
                      <a:pt x="218440" y="115217"/>
                      <a:pt x="205740" y="95812"/>
                      <a:pt x="203200" y="83684"/>
                    </a:cubicBezTo>
                    <a:cubicBezTo>
                      <a:pt x="201930" y="73981"/>
                      <a:pt x="205740" y="61853"/>
                      <a:pt x="210820" y="53364"/>
                    </a:cubicBezTo>
                    <a:cubicBezTo>
                      <a:pt x="215900" y="46087"/>
                      <a:pt x="226060" y="37597"/>
                      <a:pt x="236220" y="33959"/>
                    </a:cubicBezTo>
                    <a:cubicBezTo>
                      <a:pt x="248920" y="30320"/>
                      <a:pt x="271780" y="32746"/>
                      <a:pt x="283210" y="40023"/>
                    </a:cubicBezTo>
                    <a:cubicBezTo>
                      <a:pt x="292100" y="44874"/>
                      <a:pt x="299720" y="54576"/>
                      <a:pt x="302260" y="64279"/>
                    </a:cubicBezTo>
                    <a:cubicBezTo>
                      <a:pt x="306070" y="73981"/>
                      <a:pt x="304800" y="86110"/>
                      <a:pt x="302260" y="94599"/>
                    </a:cubicBezTo>
                    <a:cubicBezTo>
                      <a:pt x="298450" y="104302"/>
                      <a:pt x="290830" y="114004"/>
                      <a:pt x="281940" y="120068"/>
                    </a:cubicBezTo>
                    <a:cubicBezTo>
                      <a:pt x="273050" y="124920"/>
                      <a:pt x="266700" y="126132"/>
                      <a:pt x="251460" y="127345"/>
                    </a:cubicBezTo>
                    <a:cubicBezTo>
                      <a:pt x="212090" y="129771"/>
                      <a:pt x="77470" y="110366"/>
                      <a:pt x="39370" y="95812"/>
                    </a:cubicBezTo>
                    <a:cubicBezTo>
                      <a:pt x="24130" y="89748"/>
                      <a:pt x="16510" y="83684"/>
                      <a:pt x="10160" y="75194"/>
                    </a:cubicBezTo>
                    <a:cubicBezTo>
                      <a:pt x="3810" y="66705"/>
                      <a:pt x="0" y="52151"/>
                      <a:pt x="2540" y="41235"/>
                    </a:cubicBezTo>
                    <a:cubicBezTo>
                      <a:pt x="5080" y="29107"/>
                      <a:pt x="19050" y="10915"/>
                      <a:pt x="30480" y="4851"/>
                    </a:cubicBezTo>
                    <a:cubicBezTo>
                      <a:pt x="40640" y="0"/>
                      <a:pt x="66040" y="1213"/>
                      <a:pt x="66040" y="1213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31" id="31"/>
          <p:cNvGrpSpPr/>
          <p:nvPr/>
        </p:nvGrpSpPr>
        <p:grpSpPr>
          <a:xfrm rot="0">
            <a:off x="13109464" y="7630942"/>
            <a:ext cx="461010" cy="387668"/>
            <a:chOff x="0" y="0"/>
            <a:chExt cx="614680" cy="516890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87630" y="0"/>
              <a:ext cx="350520" cy="389890"/>
              <a:chOff x="0" y="0"/>
              <a:chExt cx="350520" cy="38989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46990" y="49530"/>
                <a:ext cx="254000" cy="290830"/>
              </a:xfrm>
              <a:custGeom>
                <a:avLst/>
                <a:gdLst/>
                <a:ahLst/>
                <a:cxnLst/>
                <a:rect r="r" b="b" t="t" l="l"/>
                <a:pathLst>
                  <a:path h="290830" w="254000">
                    <a:moveTo>
                      <a:pt x="160020" y="269240"/>
                    </a:moveTo>
                    <a:cubicBezTo>
                      <a:pt x="0" y="46990"/>
                      <a:pt x="3810" y="38100"/>
                      <a:pt x="7620" y="29210"/>
                    </a:cubicBezTo>
                    <a:cubicBezTo>
                      <a:pt x="12700" y="20320"/>
                      <a:pt x="20320" y="10160"/>
                      <a:pt x="30480" y="6350"/>
                    </a:cubicBezTo>
                    <a:cubicBezTo>
                      <a:pt x="43180" y="1270"/>
                      <a:pt x="66040" y="1270"/>
                      <a:pt x="77470" y="7620"/>
                    </a:cubicBezTo>
                    <a:cubicBezTo>
                      <a:pt x="87630" y="11430"/>
                      <a:pt x="95250" y="21590"/>
                      <a:pt x="99060" y="30480"/>
                    </a:cubicBezTo>
                    <a:cubicBezTo>
                      <a:pt x="102870" y="40640"/>
                      <a:pt x="104140" y="53340"/>
                      <a:pt x="101600" y="62230"/>
                    </a:cubicBezTo>
                    <a:cubicBezTo>
                      <a:pt x="99060" y="72390"/>
                      <a:pt x="93980" y="83820"/>
                      <a:pt x="85090" y="90170"/>
                    </a:cubicBezTo>
                    <a:cubicBezTo>
                      <a:pt x="73660" y="97790"/>
                      <a:pt x="52070" y="102870"/>
                      <a:pt x="39370" y="99060"/>
                    </a:cubicBezTo>
                    <a:cubicBezTo>
                      <a:pt x="25400" y="95250"/>
                      <a:pt x="10160" y="77470"/>
                      <a:pt x="5080" y="66040"/>
                    </a:cubicBezTo>
                    <a:cubicBezTo>
                      <a:pt x="1270" y="55880"/>
                      <a:pt x="2540" y="43180"/>
                      <a:pt x="6350" y="34290"/>
                    </a:cubicBezTo>
                    <a:cubicBezTo>
                      <a:pt x="8890" y="24130"/>
                      <a:pt x="17780" y="13970"/>
                      <a:pt x="25400" y="8890"/>
                    </a:cubicBezTo>
                    <a:cubicBezTo>
                      <a:pt x="34290" y="3810"/>
                      <a:pt x="46990" y="0"/>
                      <a:pt x="57150" y="1270"/>
                    </a:cubicBezTo>
                    <a:cubicBezTo>
                      <a:pt x="67310" y="1270"/>
                      <a:pt x="74930" y="3810"/>
                      <a:pt x="86360" y="13970"/>
                    </a:cubicBezTo>
                    <a:cubicBezTo>
                      <a:pt x="120650" y="39370"/>
                      <a:pt x="222250" y="168910"/>
                      <a:pt x="242570" y="208280"/>
                    </a:cubicBezTo>
                    <a:cubicBezTo>
                      <a:pt x="250190" y="223520"/>
                      <a:pt x="254000" y="231140"/>
                      <a:pt x="251460" y="243840"/>
                    </a:cubicBezTo>
                    <a:cubicBezTo>
                      <a:pt x="250190" y="256540"/>
                      <a:pt x="237490" y="275590"/>
                      <a:pt x="226060" y="283210"/>
                    </a:cubicBezTo>
                    <a:cubicBezTo>
                      <a:pt x="215900" y="289560"/>
                      <a:pt x="201930" y="290830"/>
                      <a:pt x="190500" y="288290"/>
                    </a:cubicBezTo>
                    <a:cubicBezTo>
                      <a:pt x="179070" y="285750"/>
                      <a:pt x="160020" y="269240"/>
                      <a:pt x="160020" y="26924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311150"/>
              <a:ext cx="316230" cy="205740"/>
              <a:chOff x="0" y="0"/>
              <a:chExt cx="316230" cy="20574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49530" y="45720"/>
                <a:ext cx="220980" cy="109220"/>
              </a:xfrm>
              <a:custGeom>
                <a:avLst/>
                <a:gdLst/>
                <a:ahLst/>
                <a:cxnLst/>
                <a:rect r="r" b="b" t="t" l="l"/>
                <a:pathLst>
                  <a:path h="109220" w="220980">
                    <a:moveTo>
                      <a:pt x="166370" y="107950"/>
                    </a:moveTo>
                    <a:cubicBezTo>
                      <a:pt x="6350" y="87630"/>
                      <a:pt x="0" y="68580"/>
                      <a:pt x="1270" y="53340"/>
                    </a:cubicBezTo>
                    <a:cubicBezTo>
                      <a:pt x="1270" y="39370"/>
                      <a:pt x="15240" y="20320"/>
                      <a:pt x="26670" y="11430"/>
                    </a:cubicBezTo>
                    <a:cubicBezTo>
                      <a:pt x="35560" y="5080"/>
                      <a:pt x="48260" y="3810"/>
                      <a:pt x="58420" y="5080"/>
                    </a:cubicBezTo>
                    <a:cubicBezTo>
                      <a:pt x="68580" y="6350"/>
                      <a:pt x="81280" y="10160"/>
                      <a:pt x="88900" y="19050"/>
                    </a:cubicBezTo>
                    <a:cubicBezTo>
                      <a:pt x="97790" y="29210"/>
                      <a:pt x="105410" y="52070"/>
                      <a:pt x="104140" y="64770"/>
                    </a:cubicBezTo>
                    <a:cubicBezTo>
                      <a:pt x="102870" y="76200"/>
                      <a:pt x="96520" y="87630"/>
                      <a:pt x="88900" y="93980"/>
                    </a:cubicBezTo>
                    <a:cubicBezTo>
                      <a:pt x="81280" y="101600"/>
                      <a:pt x="69850" y="107950"/>
                      <a:pt x="58420" y="107950"/>
                    </a:cubicBezTo>
                    <a:cubicBezTo>
                      <a:pt x="45720" y="109220"/>
                      <a:pt x="22860" y="101600"/>
                      <a:pt x="12700" y="90170"/>
                    </a:cubicBezTo>
                    <a:cubicBezTo>
                      <a:pt x="3810" y="80010"/>
                      <a:pt x="0" y="55880"/>
                      <a:pt x="2540" y="43180"/>
                    </a:cubicBezTo>
                    <a:cubicBezTo>
                      <a:pt x="5080" y="31750"/>
                      <a:pt x="12700" y="21590"/>
                      <a:pt x="21590" y="15240"/>
                    </a:cubicBezTo>
                    <a:cubicBezTo>
                      <a:pt x="30480" y="8890"/>
                      <a:pt x="39370" y="6350"/>
                      <a:pt x="53340" y="5080"/>
                    </a:cubicBezTo>
                    <a:cubicBezTo>
                      <a:pt x="78740" y="0"/>
                      <a:pt x="139700" y="0"/>
                      <a:pt x="166370" y="5080"/>
                    </a:cubicBezTo>
                    <a:cubicBezTo>
                      <a:pt x="181610" y="7620"/>
                      <a:pt x="193040" y="8890"/>
                      <a:pt x="200660" y="17780"/>
                    </a:cubicBezTo>
                    <a:cubicBezTo>
                      <a:pt x="210820" y="29210"/>
                      <a:pt x="220980" y="59690"/>
                      <a:pt x="214630" y="74930"/>
                    </a:cubicBezTo>
                    <a:cubicBezTo>
                      <a:pt x="209550" y="90170"/>
                      <a:pt x="166370" y="107950"/>
                      <a:pt x="166370" y="10795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6" id="36"/>
            <p:cNvGrpSpPr/>
            <p:nvPr/>
          </p:nvGrpSpPr>
          <p:grpSpPr>
            <a:xfrm rot="0">
              <a:off x="367030" y="33020"/>
              <a:ext cx="247650" cy="312420"/>
              <a:chOff x="0" y="0"/>
              <a:chExt cx="247650" cy="31242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46990" y="48260"/>
                <a:ext cx="15113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151130">
                    <a:moveTo>
                      <a:pt x="5080" y="140970"/>
                    </a:moveTo>
                    <a:cubicBezTo>
                      <a:pt x="83820" y="0"/>
                      <a:pt x="95250" y="1270"/>
                      <a:pt x="105410" y="2540"/>
                    </a:cubicBezTo>
                    <a:cubicBezTo>
                      <a:pt x="115570" y="3810"/>
                      <a:pt x="128270" y="8890"/>
                      <a:pt x="134620" y="16510"/>
                    </a:cubicBezTo>
                    <a:cubicBezTo>
                      <a:pt x="143510" y="26670"/>
                      <a:pt x="151130" y="49530"/>
                      <a:pt x="148590" y="63500"/>
                    </a:cubicBezTo>
                    <a:cubicBezTo>
                      <a:pt x="147320" y="73660"/>
                      <a:pt x="142240" y="85090"/>
                      <a:pt x="133350" y="91440"/>
                    </a:cubicBezTo>
                    <a:cubicBezTo>
                      <a:pt x="121920" y="100330"/>
                      <a:pt x="99060" y="106680"/>
                      <a:pt x="86360" y="102870"/>
                    </a:cubicBezTo>
                    <a:cubicBezTo>
                      <a:pt x="72390" y="100330"/>
                      <a:pt x="55880" y="83820"/>
                      <a:pt x="49530" y="71120"/>
                    </a:cubicBezTo>
                    <a:cubicBezTo>
                      <a:pt x="45720" y="60960"/>
                      <a:pt x="45720" y="48260"/>
                      <a:pt x="49530" y="38100"/>
                    </a:cubicBezTo>
                    <a:cubicBezTo>
                      <a:pt x="52070" y="27940"/>
                      <a:pt x="58420" y="16510"/>
                      <a:pt x="68580" y="11430"/>
                    </a:cubicBezTo>
                    <a:cubicBezTo>
                      <a:pt x="80010" y="3810"/>
                      <a:pt x="102870" y="1270"/>
                      <a:pt x="116840" y="5080"/>
                    </a:cubicBezTo>
                    <a:cubicBezTo>
                      <a:pt x="127000" y="7620"/>
                      <a:pt x="135890" y="16510"/>
                      <a:pt x="142240" y="25400"/>
                    </a:cubicBezTo>
                    <a:cubicBezTo>
                      <a:pt x="147320" y="34290"/>
                      <a:pt x="151130" y="43180"/>
                      <a:pt x="149860" y="57150"/>
                    </a:cubicBezTo>
                    <a:cubicBezTo>
                      <a:pt x="147320" y="85090"/>
                      <a:pt x="119380" y="156210"/>
                      <a:pt x="100330" y="181610"/>
                    </a:cubicBezTo>
                    <a:cubicBezTo>
                      <a:pt x="88900" y="196850"/>
                      <a:pt x="76200" y="208280"/>
                      <a:pt x="63500" y="212090"/>
                    </a:cubicBezTo>
                    <a:cubicBezTo>
                      <a:pt x="52070" y="214630"/>
                      <a:pt x="36830" y="212090"/>
                      <a:pt x="26670" y="205740"/>
                    </a:cubicBezTo>
                    <a:cubicBezTo>
                      <a:pt x="17780" y="200660"/>
                      <a:pt x="7620" y="187960"/>
                      <a:pt x="3810" y="177800"/>
                    </a:cubicBezTo>
                    <a:cubicBezTo>
                      <a:pt x="0" y="166370"/>
                      <a:pt x="5080" y="140970"/>
                      <a:pt x="5080" y="1409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38" id="38"/>
          <p:cNvGrpSpPr/>
          <p:nvPr/>
        </p:nvGrpSpPr>
        <p:grpSpPr>
          <a:xfrm rot="0">
            <a:off x="17470762" y="7602789"/>
            <a:ext cx="421957" cy="507682"/>
            <a:chOff x="0" y="0"/>
            <a:chExt cx="562610" cy="676910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114300" y="179070"/>
              <a:ext cx="415290" cy="312420"/>
              <a:chOff x="0" y="0"/>
              <a:chExt cx="415290" cy="31242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46990" y="48260"/>
                <a:ext cx="31750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317500">
                    <a:moveTo>
                      <a:pt x="26670" y="119380"/>
                    </a:moveTo>
                    <a:cubicBezTo>
                      <a:pt x="278130" y="0"/>
                      <a:pt x="285750" y="3810"/>
                      <a:pt x="294640" y="10160"/>
                    </a:cubicBezTo>
                    <a:cubicBezTo>
                      <a:pt x="304800" y="17780"/>
                      <a:pt x="314960" y="36830"/>
                      <a:pt x="316230" y="49530"/>
                    </a:cubicBezTo>
                    <a:cubicBezTo>
                      <a:pt x="317500" y="59690"/>
                      <a:pt x="312420" y="71120"/>
                      <a:pt x="307340" y="78740"/>
                    </a:cubicBezTo>
                    <a:cubicBezTo>
                      <a:pt x="300990" y="87630"/>
                      <a:pt x="290830" y="93980"/>
                      <a:pt x="281940" y="96520"/>
                    </a:cubicBezTo>
                    <a:cubicBezTo>
                      <a:pt x="271780" y="100330"/>
                      <a:pt x="260350" y="99060"/>
                      <a:pt x="250190" y="96520"/>
                    </a:cubicBezTo>
                    <a:cubicBezTo>
                      <a:pt x="241300" y="92710"/>
                      <a:pt x="231140" y="85090"/>
                      <a:pt x="226060" y="76200"/>
                    </a:cubicBezTo>
                    <a:cubicBezTo>
                      <a:pt x="220980" y="64770"/>
                      <a:pt x="218440" y="43180"/>
                      <a:pt x="223520" y="30480"/>
                    </a:cubicBezTo>
                    <a:cubicBezTo>
                      <a:pt x="226060" y="21590"/>
                      <a:pt x="234950" y="12700"/>
                      <a:pt x="243840" y="7620"/>
                    </a:cubicBezTo>
                    <a:cubicBezTo>
                      <a:pt x="252730" y="3810"/>
                      <a:pt x="264160" y="0"/>
                      <a:pt x="274320" y="2540"/>
                    </a:cubicBezTo>
                    <a:cubicBezTo>
                      <a:pt x="287020" y="5080"/>
                      <a:pt x="304800" y="17780"/>
                      <a:pt x="311150" y="29210"/>
                    </a:cubicBezTo>
                    <a:cubicBezTo>
                      <a:pt x="316230" y="38100"/>
                      <a:pt x="317500" y="50800"/>
                      <a:pt x="314960" y="59690"/>
                    </a:cubicBezTo>
                    <a:cubicBezTo>
                      <a:pt x="313690" y="69850"/>
                      <a:pt x="309880" y="76200"/>
                      <a:pt x="299720" y="86360"/>
                    </a:cubicBezTo>
                    <a:cubicBezTo>
                      <a:pt x="269240" y="116840"/>
                      <a:pt x="116840" y="194310"/>
                      <a:pt x="73660" y="207010"/>
                    </a:cubicBezTo>
                    <a:cubicBezTo>
                      <a:pt x="57150" y="212090"/>
                      <a:pt x="49530" y="214630"/>
                      <a:pt x="38100" y="212090"/>
                    </a:cubicBezTo>
                    <a:cubicBezTo>
                      <a:pt x="27940" y="209550"/>
                      <a:pt x="15240" y="201930"/>
                      <a:pt x="8890" y="191770"/>
                    </a:cubicBezTo>
                    <a:cubicBezTo>
                      <a:pt x="2540" y="180340"/>
                      <a:pt x="0" y="157480"/>
                      <a:pt x="3810" y="146050"/>
                    </a:cubicBezTo>
                    <a:cubicBezTo>
                      <a:pt x="6350" y="134620"/>
                      <a:pt x="26670" y="119380"/>
                      <a:pt x="26670" y="11938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0"/>
              <a:ext cx="256540" cy="370840"/>
              <a:chOff x="0" y="0"/>
              <a:chExt cx="256540" cy="37084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46990" y="49530"/>
                <a:ext cx="163830" cy="273050"/>
              </a:xfrm>
              <a:custGeom>
                <a:avLst/>
                <a:gdLst/>
                <a:ahLst/>
                <a:cxnLst/>
                <a:rect r="r" b="b" t="t" l="l"/>
                <a:pathLst>
                  <a:path h="273050" w="163830">
                    <a:moveTo>
                      <a:pt x="3810" y="204470"/>
                    </a:moveTo>
                    <a:cubicBezTo>
                      <a:pt x="74930" y="11430"/>
                      <a:pt x="82550" y="6350"/>
                      <a:pt x="92710" y="3810"/>
                    </a:cubicBezTo>
                    <a:cubicBezTo>
                      <a:pt x="101600" y="0"/>
                      <a:pt x="114300" y="0"/>
                      <a:pt x="124460" y="3810"/>
                    </a:cubicBezTo>
                    <a:cubicBezTo>
                      <a:pt x="133350" y="6350"/>
                      <a:pt x="143510" y="13970"/>
                      <a:pt x="149860" y="22860"/>
                    </a:cubicBezTo>
                    <a:cubicBezTo>
                      <a:pt x="154940" y="31750"/>
                      <a:pt x="160020" y="43180"/>
                      <a:pt x="158750" y="53340"/>
                    </a:cubicBezTo>
                    <a:cubicBezTo>
                      <a:pt x="156210" y="66040"/>
                      <a:pt x="146050" y="86360"/>
                      <a:pt x="134620" y="93980"/>
                    </a:cubicBezTo>
                    <a:cubicBezTo>
                      <a:pt x="121920" y="101600"/>
                      <a:pt x="99060" y="101600"/>
                      <a:pt x="87630" y="96520"/>
                    </a:cubicBezTo>
                    <a:cubicBezTo>
                      <a:pt x="77470" y="92710"/>
                      <a:pt x="68580" y="83820"/>
                      <a:pt x="63500" y="74930"/>
                    </a:cubicBezTo>
                    <a:cubicBezTo>
                      <a:pt x="59690" y="66040"/>
                      <a:pt x="57150" y="53340"/>
                      <a:pt x="58420" y="43180"/>
                    </a:cubicBezTo>
                    <a:cubicBezTo>
                      <a:pt x="59690" y="33020"/>
                      <a:pt x="66040" y="21590"/>
                      <a:pt x="73660" y="15240"/>
                    </a:cubicBezTo>
                    <a:cubicBezTo>
                      <a:pt x="81280" y="7620"/>
                      <a:pt x="92710" y="2540"/>
                      <a:pt x="102870" y="1270"/>
                    </a:cubicBezTo>
                    <a:cubicBezTo>
                      <a:pt x="113030" y="0"/>
                      <a:pt x="125730" y="1270"/>
                      <a:pt x="134620" y="7620"/>
                    </a:cubicBezTo>
                    <a:cubicBezTo>
                      <a:pt x="144780" y="15240"/>
                      <a:pt x="156210" y="29210"/>
                      <a:pt x="158750" y="48260"/>
                    </a:cubicBezTo>
                    <a:cubicBezTo>
                      <a:pt x="163830" y="87630"/>
                      <a:pt x="118110" y="201930"/>
                      <a:pt x="100330" y="236220"/>
                    </a:cubicBezTo>
                    <a:cubicBezTo>
                      <a:pt x="92710" y="251460"/>
                      <a:pt x="87630" y="259080"/>
                      <a:pt x="77470" y="264160"/>
                    </a:cubicBezTo>
                    <a:cubicBezTo>
                      <a:pt x="67310" y="269240"/>
                      <a:pt x="53340" y="273050"/>
                      <a:pt x="41910" y="270510"/>
                    </a:cubicBezTo>
                    <a:cubicBezTo>
                      <a:pt x="29210" y="266700"/>
                      <a:pt x="11430" y="252730"/>
                      <a:pt x="5080" y="240030"/>
                    </a:cubicBezTo>
                    <a:cubicBezTo>
                      <a:pt x="0" y="229870"/>
                      <a:pt x="3810" y="204470"/>
                      <a:pt x="3810" y="2044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3" id="43"/>
            <p:cNvGrpSpPr/>
            <p:nvPr/>
          </p:nvGrpSpPr>
          <p:grpSpPr>
            <a:xfrm rot="0">
              <a:off x="158750" y="443230"/>
              <a:ext cx="403860" cy="233680"/>
              <a:chOff x="0" y="0"/>
              <a:chExt cx="403860" cy="23368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48260" y="49530"/>
                <a:ext cx="306070" cy="135890"/>
              </a:xfrm>
              <a:custGeom>
                <a:avLst/>
                <a:gdLst/>
                <a:ahLst/>
                <a:cxnLst/>
                <a:rect r="r" b="b" t="t" l="l"/>
                <a:pathLst>
                  <a:path h="135890" w="306070">
                    <a:moveTo>
                      <a:pt x="66040" y="1270"/>
                    </a:moveTo>
                    <a:cubicBezTo>
                      <a:pt x="302260" y="57150"/>
                      <a:pt x="304800" y="76200"/>
                      <a:pt x="304800" y="88900"/>
                    </a:cubicBezTo>
                    <a:cubicBezTo>
                      <a:pt x="303530" y="100330"/>
                      <a:pt x="297180" y="110490"/>
                      <a:pt x="290830" y="118110"/>
                    </a:cubicBezTo>
                    <a:cubicBezTo>
                      <a:pt x="283210" y="125730"/>
                      <a:pt x="271780" y="130810"/>
                      <a:pt x="261620" y="133350"/>
                    </a:cubicBezTo>
                    <a:cubicBezTo>
                      <a:pt x="251460" y="134620"/>
                      <a:pt x="238760" y="133350"/>
                      <a:pt x="229870" y="127000"/>
                    </a:cubicBezTo>
                    <a:cubicBezTo>
                      <a:pt x="218440" y="120650"/>
                      <a:pt x="205740" y="100330"/>
                      <a:pt x="203200" y="87630"/>
                    </a:cubicBezTo>
                    <a:cubicBezTo>
                      <a:pt x="201930" y="77470"/>
                      <a:pt x="205740" y="64770"/>
                      <a:pt x="210820" y="55880"/>
                    </a:cubicBezTo>
                    <a:cubicBezTo>
                      <a:pt x="215900" y="48260"/>
                      <a:pt x="226060" y="39370"/>
                      <a:pt x="236220" y="35560"/>
                    </a:cubicBezTo>
                    <a:cubicBezTo>
                      <a:pt x="248920" y="31750"/>
                      <a:pt x="271780" y="34290"/>
                      <a:pt x="283210" y="41910"/>
                    </a:cubicBezTo>
                    <a:cubicBezTo>
                      <a:pt x="292100" y="46990"/>
                      <a:pt x="299720" y="57150"/>
                      <a:pt x="302260" y="67310"/>
                    </a:cubicBezTo>
                    <a:cubicBezTo>
                      <a:pt x="306070" y="77470"/>
                      <a:pt x="304800" y="90170"/>
                      <a:pt x="302260" y="99060"/>
                    </a:cubicBezTo>
                    <a:cubicBezTo>
                      <a:pt x="298450" y="109220"/>
                      <a:pt x="290830" y="119380"/>
                      <a:pt x="281940" y="125730"/>
                    </a:cubicBezTo>
                    <a:cubicBezTo>
                      <a:pt x="273050" y="130810"/>
                      <a:pt x="266700" y="132080"/>
                      <a:pt x="251460" y="133350"/>
                    </a:cubicBezTo>
                    <a:cubicBezTo>
                      <a:pt x="212090" y="135890"/>
                      <a:pt x="77470" y="115570"/>
                      <a:pt x="39370" y="100330"/>
                    </a:cubicBezTo>
                    <a:cubicBezTo>
                      <a:pt x="24130" y="93980"/>
                      <a:pt x="16510" y="87630"/>
                      <a:pt x="10160" y="78740"/>
                    </a:cubicBezTo>
                    <a:cubicBezTo>
                      <a:pt x="3810" y="69850"/>
                      <a:pt x="0" y="54610"/>
                      <a:pt x="2540" y="43180"/>
                    </a:cubicBezTo>
                    <a:cubicBezTo>
                      <a:pt x="5080" y="30480"/>
                      <a:pt x="19050" y="11430"/>
                      <a:pt x="30480" y="5080"/>
                    </a:cubicBezTo>
                    <a:cubicBezTo>
                      <a:pt x="40640" y="0"/>
                      <a:pt x="66040" y="1270"/>
                      <a:pt x="66040" y="12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Freeform 45" id="45"/>
          <p:cNvSpPr/>
          <p:nvPr/>
        </p:nvSpPr>
        <p:spPr>
          <a:xfrm flipH="false" flipV="false" rot="0">
            <a:off x="-188047" y="-254540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0" y="0"/>
                </a:moveTo>
                <a:lnTo>
                  <a:pt x="3531385" y="0"/>
                </a:lnTo>
                <a:lnTo>
                  <a:pt x="3531385" y="3815463"/>
                </a:lnTo>
                <a:lnTo>
                  <a:pt x="0" y="38154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2648454" y="4449288"/>
            <a:ext cx="5244266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Treatment Cost per Procedure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394228" y="7799480"/>
            <a:ext cx="4076534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Average Revenue per Provider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39679" y="4415967"/>
            <a:ext cx="4076534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Total Revenue per Visit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855505" y="396359"/>
            <a:ext cx="12576991" cy="227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3. Financial Performance KPIs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778669" y="7655707"/>
            <a:ext cx="461010" cy="362903"/>
            <a:chOff x="0" y="0"/>
            <a:chExt cx="614680" cy="483870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0" y="278130"/>
              <a:ext cx="316230" cy="205740"/>
              <a:chOff x="0" y="0"/>
              <a:chExt cx="316230" cy="20574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49530" y="45720"/>
                <a:ext cx="220980" cy="109220"/>
              </a:xfrm>
              <a:custGeom>
                <a:avLst/>
                <a:gdLst/>
                <a:ahLst/>
                <a:cxnLst/>
                <a:rect r="r" b="b" t="t" l="l"/>
                <a:pathLst>
                  <a:path h="109220" w="220980">
                    <a:moveTo>
                      <a:pt x="166370" y="107950"/>
                    </a:moveTo>
                    <a:cubicBezTo>
                      <a:pt x="6350" y="87630"/>
                      <a:pt x="0" y="68580"/>
                      <a:pt x="1270" y="53340"/>
                    </a:cubicBezTo>
                    <a:cubicBezTo>
                      <a:pt x="1270" y="39370"/>
                      <a:pt x="15240" y="20320"/>
                      <a:pt x="26670" y="11430"/>
                    </a:cubicBezTo>
                    <a:cubicBezTo>
                      <a:pt x="35560" y="5080"/>
                      <a:pt x="48260" y="3810"/>
                      <a:pt x="58420" y="5080"/>
                    </a:cubicBezTo>
                    <a:cubicBezTo>
                      <a:pt x="68580" y="6350"/>
                      <a:pt x="81280" y="10160"/>
                      <a:pt x="88900" y="19050"/>
                    </a:cubicBezTo>
                    <a:cubicBezTo>
                      <a:pt x="97790" y="29210"/>
                      <a:pt x="105410" y="52070"/>
                      <a:pt x="104140" y="64770"/>
                    </a:cubicBezTo>
                    <a:cubicBezTo>
                      <a:pt x="102870" y="76200"/>
                      <a:pt x="96520" y="87630"/>
                      <a:pt x="88900" y="93980"/>
                    </a:cubicBezTo>
                    <a:cubicBezTo>
                      <a:pt x="81280" y="101600"/>
                      <a:pt x="69850" y="107950"/>
                      <a:pt x="58420" y="107950"/>
                    </a:cubicBezTo>
                    <a:cubicBezTo>
                      <a:pt x="45720" y="109220"/>
                      <a:pt x="22860" y="101600"/>
                      <a:pt x="12700" y="90170"/>
                    </a:cubicBezTo>
                    <a:cubicBezTo>
                      <a:pt x="3810" y="80010"/>
                      <a:pt x="0" y="55880"/>
                      <a:pt x="2540" y="43180"/>
                    </a:cubicBezTo>
                    <a:cubicBezTo>
                      <a:pt x="5080" y="31750"/>
                      <a:pt x="12700" y="21590"/>
                      <a:pt x="21590" y="15240"/>
                    </a:cubicBezTo>
                    <a:cubicBezTo>
                      <a:pt x="30480" y="8890"/>
                      <a:pt x="39370" y="6350"/>
                      <a:pt x="53340" y="5080"/>
                    </a:cubicBezTo>
                    <a:cubicBezTo>
                      <a:pt x="78740" y="0"/>
                      <a:pt x="139700" y="0"/>
                      <a:pt x="166370" y="5080"/>
                    </a:cubicBezTo>
                    <a:cubicBezTo>
                      <a:pt x="181610" y="7620"/>
                      <a:pt x="193040" y="8890"/>
                      <a:pt x="200660" y="17780"/>
                    </a:cubicBezTo>
                    <a:cubicBezTo>
                      <a:pt x="210820" y="29210"/>
                      <a:pt x="220980" y="59690"/>
                      <a:pt x="214630" y="74930"/>
                    </a:cubicBezTo>
                    <a:cubicBezTo>
                      <a:pt x="209550" y="90170"/>
                      <a:pt x="166370" y="107950"/>
                      <a:pt x="166370" y="10795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3" id="53"/>
            <p:cNvGrpSpPr/>
            <p:nvPr/>
          </p:nvGrpSpPr>
          <p:grpSpPr>
            <a:xfrm rot="0">
              <a:off x="367030" y="0"/>
              <a:ext cx="247650" cy="312420"/>
              <a:chOff x="0" y="0"/>
              <a:chExt cx="247650" cy="31242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46990" y="48260"/>
                <a:ext cx="15113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151130">
                    <a:moveTo>
                      <a:pt x="5080" y="140970"/>
                    </a:moveTo>
                    <a:cubicBezTo>
                      <a:pt x="83820" y="0"/>
                      <a:pt x="95250" y="1270"/>
                      <a:pt x="105410" y="2540"/>
                    </a:cubicBezTo>
                    <a:cubicBezTo>
                      <a:pt x="115570" y="3810"/>
                      <a:pt x="128270" y="8890"/>
                      <a:pt x="134620" y="16510"/>
                    </a:cubicBezTo>
                    <a:cubicBezTo>
                      <a:pt x="143510" y="26670"/>
                      <a:pt x="151130" y="49530"/>
                      <a:pt x="148590" y="63500"/>
                    </a:cubicBezTo>
                    <a:cubicBezTo>
                      <a:pt x="147320" y="73660"/>
                      <a:pt x="142240" y="85090"/>
                      <a:pt x="133350" y="91440"/>
                    </a:cubicBezTo>
                    <a:cubicBezTo>
                      <a:pt x="121920" y="100330"/>
                      <a:pt x="99060" y="106680"/>
                      <a:pt x="86360" y="102870"/>
                    </a:cubicBezTo>
                    <a:cubicBezTo>
                      <a:pt x="72390" y="100330"/>
                      <a:pt x="55880" y="83820"/>
                      <a:pt x="49530" y="71120"/>
                    </a:cubicBezTo>
                    <a:cubicBezTo>
                      <a:pt x="45720" y="60960"/>
                      <a:pt x="45720" y="48260"/>
                      <a:pt x="49530" y="38100"/>
                    </a:cubicBezTo>
                    <a:cubicBezTo>
                      <a:pt x="52070" y="27940"/>
                      <a:pt x="58420" y="16510"/>
                      <a:pt x="68580" y="11430"/>
                    </a:cubicBezTo>
                    <a:cubicBezTo>
                      <a:pt x="80010" y="3810"/>
                      <a:pt x="102870" y="1270"/>
                      <a:pt x="116840" y="5080"/>
                    </a:cubicBezTo>
                    <a:cubicBezTo>
                      <a:pt x="127000" y="7620"/>
                      <a:pt x="135890" y="16510"/>
                      <a:pt x="142240" y="25400"/>
                    </a:cubicBezTo>
                    <a:cubicBezTo>
                      <a:pt x="147320" y="34290"/>
                      <a:pt x="151130" y="43180"/>
                      <a:pt x="149860" y="57150"/>
                    </a:cubicBezTo>
                    <a:cubicBezTo>
                      <a:pt x="147320" y="85090"/>
                      <a:pt x="119380" y="156210"/>
                      <a:pt x="100330" y="181610"/>
                    </a:cubicBezTo>
                    <a:cubicBezTo>
                      <a:pt x="88900" y="196850"/>
                      <a:pt x="76200" y="208280"/>
                      <a:pt x="63500" y="212090"/>
                    </a:cubicBezTo>
                    <a:cubicBezTo>
                      <a:pt x="52070" y="214630"/>
                      <a:pt x="36830" y="212090"/>
                      <a:pt x="26670" y="205740"/>
                    </a:cubicBezTo>
                    <a:cubicBezTo>
                      <a:pt x="17780" y="200660"/>
                      <a:pt x="7620" y="187960"/>
                      <a:pt x="3810" y="177800"/>
                    </a:cubicBezTo>
                    <a:cubicBezTo>
                      <a:pt x="0" y="166370"/>
                      <a:pt x="5080" y="140970"/>
                      <a:pt x="5080" y="1409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55" id="55"/>
          <p:cNvGrpSpPr/>
          <p:nvPr/>
        </p:nvGrpSpPr>
        <p:grpSpPr>
          <a:xfrm rot="0">
            <a:off x="5106309" y="7765244"/>
            <a:ext cx="336232" cy="373380"/>
            <a:chOff x="0" y="0"/>
            <a:chExt cx="448310" cy="497840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0" y="0"/>
              <a:ext cx="415290" cy="312420"/>
              <a:chOff x="0" y="0"/>
              <a:chExt cx="415290" cy="31242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46990" y="48260"/>
                <a:ext cx="31750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317500">
                    <a:moveTo>
                      <a:pt x="26670" y="119380"/>
                    </a:moveTo>
                    <a:cubicBezTo>
                      <a:pt x="278130" y="0"/>
                      <a:pt x="285750" y="3810"/>
                      <a:pt x="294640" y="10160"/>
                    </a:cubicBezTo>
                    <a:cubicBezTo>
                      <a:pt x="304800" y="17780"/>
                      <a:pt x="314960" y="36830"/>
                      <a:pt x="316230" y="49530"/>
                    </a:cubicBezTo>
                    <a:cubicBezTo>
                      <a:pt x="317500" y="59690"/>
                      <a:pt x="312420" y="71120"/>
                      <a:pt x="307340" y="78740"/>
                    </a:cubicBezTo>
                    <a:cubicBezTo>
                      <a:pt x="300990" y="87630"/>
                      <a:pt x="290830" y="93980"/>
                      <a:pt x="281940" y="96520"/>
                    </a:cubicBezTo>
                    <a:cubicBezTo>
                      <a:pt x="271780" y="100330"/>
                      <a:pt x="260350" y="99060"/>
                      <a:pt x="250190" y="96520"/>
                    </a:cubicBezTo>
                    <a:cubicBezTo>
                      <a:pt x="241300" y="92710"/>
                      <a:pt x="231140" y="85090"/>
                      <a:pt x="226060" y="76200"/>
                    </a:cubicBezTo>
                    <a:cubicBezTo>
                      <a:pt x="220980" y="64770"/>
                      <a:pt x="218440" y="43180"/>
                      <a:pt x="223520" y="30480"/>
                    </a:cubicBezTo>
                    <a:cubicBezTo>
                      <a:pt x="226060" y="21590"/>
                      <a:pt x="234950" y="12700"/>
                      <a:pt x="243840" y="7620"/>
                    </a:cubicBezTo>
                    <a:cubicBezTo>
                      <a:pt x="252730" y="3810"/>
                      <a:pt x="264160" y="0"/>
                      <a:pt x="274320" y="2540"/>
                    </a:cubicBezTo>
                    <a:cubicBezTo>
                      <a:pt x="287020" y="5080"/>
                      <a:pt x="304800" y="17780"/>
                      <a:pt x="311150" y="29210"/>
                    </a:cubicBezTo>
                    <a:cubicBezTo>
                      <a:pt x="316230" y="38100"/>
                      <a:pt x="317500" y="50800"/>
                      <a:pt x="314960" y="59690"/>
                    </a:cubicBezTo>
                    <a:cubicBezTo>
                      <a:pt x="313690" y="69850"/>
                      <a:pt x="309880" y="76200"/>
                      <a:pt x="299720" y="86360"/>
                    </a:cubicBezTo>
                    <a:cubicBezTo>
                      <a:pt x="269240" y="116840"/>
                      <a:pt x="116840" y="194310"/>
                      <a:pt x="73660" y="207010"/>
                    </a:cubicBezTo>
                    <a:cubicBezTo>
                      <a:pt x="57150" y="212090"/>
                      <a:pt x="49530" y="214630"/>
                      <a:pt x="38100" y="212090"/>
                    </a:cubicBezTo>
                    <a:cubicBezTo>
                      <a:pt x="27940" y="209550"/>
                      <a:pt x="15240" y="201930"/>
                      <a:pt x="8890" y="191770"/>
                    </a:cubicBezTo>
                    <a:cubicBezTo>
                      <a:pt x="2540" y="180340"/>
                      <a:pt x="0" y="157480"/>
                      <a:pt x="3810" y="146050"/>
                    </a:cubicBezTo>
                    <a:cubicBezTo>
                      <a:pt x="6350" y="134620"/>
                      <a:pt x="26670" y="119380"/>
                      <a:pt x="26670" y="11938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8" id="58"/>
            <p:cNvGrpSpPr/>
            <p:nvPr/>
          </p:nvGrpSpPr>
          <p:grpSpPr>
            <a:xfrm rot="0">
              <a:off x="44450" y="264160"/>
              <a:ext cx="403860" cy="233680"/>
              <a:chOff x="0" y="0"/>
              <a:chExt cx="403860" cy="23368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48260" y="49530"/>
                <a:ext cx="306070" cy="135890"/>
              </a:xfrm>
              <a:custGeom>
                <a:avLst/>
                <a:gdLst/>
                <a:ahLst/>
                <a:cxnLst/>
                <a:rect r="r" b="b" t="t" l="l"/>
                <a:pathLst>
                  <a:path h="135890" w="306070">
                    <a:moveTo>
                      <a:pt x="66040" y="1270"/>
                    </a:moveTo>
                    <a:cubicBezTo>
                      <a:pt x="302260" y="57150"/>
                      <a:pt x="304800" y="76200"/>
                      <a:pt x="304800" y="88900"/>
                    </a:cubicBezTo>
                    <a:cubicBezTo>
                      <a:pt x="303530" y="100330"/>
                      <a:pt x="297180" y="110490"/>
                      <a:pt x="290830" y="118110"/>
                    </a:cubicBezTo>
                    <a:cubicBezTo>
                      <a:pt x="283210" y="125730"/>
                      <a:pt x="271780" y="130810"/>
                      <a:pt x="261620" y="133350"/>
                    </a:cubicBezTo>
                    <a:cubicBezTo>
                      <a:pt x="251460" y="134620"/>
                      <a:pt x="238760" y="133350"/>
                      <a:pt x="229870" y="127000"/>
                    </a:cubicBezTo>
                    <a:cubicBezTo>
                      <a:pt x="218440" y="120650"/>
                      <a:pt x="205740" y="100330"/>
                      <a:pt x="203200" y="87630"/>
                    </a:cubicBezTo>
                    <a:cubicBezTo>
                      <a:pt x="201930" y="77470"/>
                      <a:pt x="205740" y="64770"/>
                      <a:pt x="210820" y="55880"/>
                    </a:cubicBezTo>
                    <a:cubicBezTo>
                      <a:pt x="215900" y="48260"/>
                      <a:pt x="226060" y="39370"/>
                      <a:pt x="236220" y="35560"/>
                    </a:cubicBezTo>
                    <a:cubicBezTo>
                      <a:pt x="248920" y="31750"/>
                      <a:pt x="271780" y="34290"/>
                      <a:pt x="283210" y="41910"/>
                    </a:cubicBezTo>
                    <a:cubicBezTo>
                      <a:pt x="292100" y="46990"/>
                      <a:pt x="299720" y="57150"/>
                      <a:pt x="302260" y="67310"/>
                    </a:cubicBezTo>
                    <a:cubicBezTo>
                      <a:pt x="306070" y="77470"/>
                      <a:pt x="304800" y="90170"/>
                      <a:pt x="302260" y="99060"/>
                    </a:cubicBezTo>
                    <a:cubicBezTo>
                      <a:pt x="298450" y="109220"/>
                      <a:pt x="290830" y="119380"/>
                      <a:pt x="281940" y="125730"/>
                    </a:cubicBezTo>
                    <a:cubicBezTo>
                      <a:pt x="273050" y="130810"/>
                      <a:pt x="266700" y="132080"/>
                      <a:pt x="251460" y="133350"/>
                    </a:cubicBezTo>
                    <a:cubicBezTo>
                      <a:pt x="212090" y="135890"/>
                      <a:pt x="77470" y="115570"/>
                      <a:pt x="39370" y="100330"/>
                    </a:cubicBezTo>
                    <a:cubicBezTo>
                      <a:pt x="24130" y="93980"/>
                      <a:pt x="16510" y="87630"/>
                      <a:pt x="10160" y="78740"/>
                    </a:cubicBezTo>
                    <a:cubicBezTo>
                      <a:pt x="3810" y="69850"/>
                      <a:pt x="0" y="54610"/>
                      <a:pt x="2540" y="43180"/>
                    </a:cubicBezTo>
                    <a:cubicBezTo>
                      <a:pt x="5080" y="30480"/>
                      <a:pt x="19050" y="11430"/>
                      <a:pt x="30480" y="5080"/>
                    </a:cubicBezTo>
                    <a:cubicBezTo>
                      <a:pt x="40640" y="0"/>
                      <a:pt x="66040" y="1270"/>
                      <a:pt x="66040" y="12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TextBox 60" id="60"/>
          <p:cNvSpPr txBox="true"/>
          <p:nvPr/>
        </p:nvSpPr>
        <p:spPr>
          <a:xfrm rot="0">
            <a:off x="17422103" y="9614889"/>
            <a:ext cx="681595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22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5708" y="3056025"/>
            <a:ext cx="6674996" cy="6565768"/>
          </a:xfrm>
          <a:custGeom>
            <a:avLst/>
            <a:gdLst/>
            <a:ahLst/>
            <a:cxnLst/>
            <a:rect r="r" b="b" t="t" l="l"/>
            <a:pathLst>
              <a:path h="6565768" w="6674996">
                <a:moveTo>
                  <a:pt x="0" y="0"/>
                </a:moveTo>
                <a:lnTo>
                  <a:pt x="6674995" y="0"/>
                </a:lnTo>
                <a:lnTo>
                  <a:pt x="6674995" y="6565768"/>
                </a:lnTo>
                <a:lnTo>
                  <a:pt x="0" y="6565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1699693" y="4283075"/>
            <a:ext cx="461010" cy="387668"/>
            <a:chOff x="0" y="0"/>
            <a:chExt cx="614680" cy="51689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87630" y="0"/>
              <a:ext cx="350520" cy="389890"/>
              <a:chOff x="0" y="0"/>
              <a:chExt cx="350520" cy="38989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46990" y="49530"/>
                <a:ext cx="254000" cy="290830"/>
              </a:xfrm>
              <a:custGeom>
                <a:avLst/>
                <a:gdLst/>
                <a:ahLst/>
                <a:cxnLst/>
                <a:rect r="r" b="b" t="t" l="l"/>
                <a:pathLst>
                  <a:path h="290830" w="254000">
                    <a:moveTo>
                      <a:pt x="160020" y="269240"/>
                    </a:moveTo>
                    <a:cubicBezTo>
                      <a:pt x="0" y="46990"/>
                      <a:pt x="3810" y="38100"/>
                      <a:pt x="7620" y="29210"/>
                    </a:cubicBezTo>
                    <a:cubicBezTo>
                      <a:pt x="12700" y="20320"/>
                      <a:pt x="20320" y="10160"/>
                      <a:pt x="30480" y="6350"/>
                    </a:cubicBezTo>
                    <a:cubicBezTo>
                      <a:pt x="43180" y="1270"/>
                      <a:pt x="66040" y="1270"/>
                      <a:pt x="77470" y="7620"/>
                    </a:cubicBezTo>
                    <a:cubicBezTo>
                      <a:pt x="87630" y="11430"/>
                      <a:pt x="95250" y="21590"/>
                      <a:pt x="99060" y="30480"/>
                    </a:cubicBezTo>
                    <a:cubicBezTo>
                      <a:pt x="102870" y="40640"/>
                      <a:pt x="104140" y="53340"/>
                      <a:pt x="101600" y="62230"/>
                    </a:cubicBezTo>
                    <a:cubicBezTo>
                      <a:pt x="99060" y="72390"/>
                      <a:pt x="93980" y="83820"/>
                      <a:pt x="85090" y="90170"/>
                    </a:cubicBezTo>
                    <a:cubicBezTo>
                      <a:pt x="73660" y="97790"/>
                      <a:pt x="52070" y="102870"/>
                      <a:pt x="39370" y="99060"/>
                    </a:cubicBezTo>
                    <a:cubicBezTo>
                      <a:pt x="25400" y="95250"/>
                      <a:pt x="10160" y="77470"/>
                      <a:pt x="5080" y="66040"/>
                    </a:cubicBezTo>
                    <a:cubicBezTo>
                      <a:pt x="1270" y="55880"/>
                      <a:pt x="2540" y="43180"/>
                      <a:pt x="6350" y="34290"/>
                    </a:cubicBezTo>
                    <a:cubicBezTo>
                      <a:pt x="8890" y="24130"/>
                      <a:pt x="17780" y="13970"/>
                      <a:pt x="25400" y="8890"/>
                    </a:cubicBezTo>
                    <a:cubicBezTo>
                      <a:pt x="34290" y="3810"/>
                      <a:pt x="46990" y="0"/>
                      <a:pt x="57150" y="1270"/>
                    </a:cubicBezTo>
                    <a:cubicBezTo>
                      <a:pt x="67310" y="1270"/>
                      <a:pt x="74930" y="3810"/>
                      <a:pt x="86360" y="13970"/>
                    </a:cubicBezTo>
                    <a:cubicBezTo>
                      <a:pt x="120650" y="39370"/>
                      <a:pt x="222250" y="168910"/>
                      <a:pt x="242570" y="208280"/>
                    </a:cubicBezTo>
                    <a:cubicBezTo>
                      <a:pt x="250190" y="223520"/>
                      <a:pt x="254000" y="231140"/>
                      <a:pt x="251460" y="243840"/>
                    </a:cubicBezTo>
                    <a:cubicBezTo>
                      <a:pt x="250190" y="256540"/>
                      <a:pt x="237490" y="275590"/>
                      <a:pt x="226060" y="283210"/>
                    </a:cubicBezTo>
                    <a:cubicBezTo>
                      <a:pt x="215900" y="289560"/>
                      <a:pt x="201930" y="290830"/>
                      <a:pt x="190500" y="288290"/>
                    </a:cubicBezTo>
                    <a:cubicBezTo>
                      <a:pt x="179070" y="285750"/>
                      <a:pt x="160020" y="269240"/>
                      <a:pt x="160020" y="26924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311150"/>
              <a:ext cx="316230" cy="205740"/>
              <a:chOff x="0" y="0"/>
              <a:chExt cx="316230" cy="20574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49530" y="45720"/>
                <a:ext cx="220980" cy="109220"/>
              </a:xfrm>
              <a:custGeom>
                <a:avLst/>
                <a:gdLst/>
                <a:ahLst/>
                <a:cxnLst/>
                <a:rect r="r" b="b" t="t" l="l"/>
                <a:pathLst>
                  <a:path h="109220" w="220980">
                    <a:moveTo>
                      <a:pt x="166370" y="107950"/>
                    </a:moveTo>
                    <a:cubicBezTo>
                      <a:pt x="6350" y="87630"/>
                      <a:pt x="0" y="68580"/>
                      <a:pt x="1270" y="53340"/>
                    </a:cubicBezTo>
                    <a:cubicBezTo>
                      <a:pt x="1270" y="39370"/>
                      <a:pt x="15240" y="20320"/>
                      <a:pt x="26670" y="11430"/>
                    </a:cubicBezTo>
                    <a:cubicBezTo>
                      <a:pt x="35560" y="5080"/>
                      <a:pt x="48260" y="3810"/>
                      <a:pt x="58420" y="5080"/>
                    </a:cubicBezTo>
                    <a:cubicBezTo>
                      <a:pt x="68580" y="6350"/>
                      <a:pt x="81280" y="10160"/>
                      <a:pt x="88900" y="19050"/>
                    </a:cubicBezTo>
                    <a:cubicBezTo>
                      <a:pt x="97790" y="29210"/>
                      <a:pt x="105410" y="52070"/>
                      <a:pt x="104140" y="64770"/>
                    </a:cubicBezTo>
                    <a:cubicBezTo>
                      <a:pt x="102870" y="76200"/>
                      <a:pt x="96520" y="87630"/>
                      <a:pt x="88900" y="93980"/>
                    </a:cubicBezTo>
                    <a:cubicBezTo>
                      <a:pt x="81280" y="101600"/>
                      <a:pt x="69850" y="107950"/>
                      <a:pt x="58420" y="107950"/>
                    </a:cubicBezTo>
                    <a:cubicBezTo>
                      <a:pt x="45720" y="109220"/>
                      <a:pt x="22860" y="101600"/>
                      <a:pt x="12700" y="90170"/>
                    </a:cubicBezTo>
                    <a:cubicBezTo>
                      <a:pt x="3810" y="80010"/>
                      <a:pt x="0" y="55880"/>
                      <a:pt x="2540" y="43180"/>
                    </a:cubicBezTo>
                    <a:cubicBezTo>
                      <a:pt x="5080" y="31750"/>
                      <a:pt x="12700" y="21590"/>
                      <a:pt x="21590" y="15240"/>
                    </a:cubicBezTo>
                    <a:cubicBezTo>
                      <a:pt x="30480" y="8890"/>
                      <a:pt x="39370" y="6350"/>
                      <a:pt x="53340" y="5080"/>
                    </a:cubicBezTo>
                    <a:cubicBezTo>
                      <a:pt x="78740" y="0"/>
                      <a:pt x="139700" y="0"/>
                      <a:pt x="166370" y="5080"/>
                    </a:cubicBezTo>
                    <a:cubicBezTo>
                      <a:pt x="181610" y="7620"/>
                      <a:pt x="193040" y="8890"/>
                      <a:pt x="200660" y="17780"/>
                    </a:cubicBezTo>
                    <a:cubicBezTo>
                      <a:pt x="210820" y="29210"/>
                      <a:pt x="220980" y="59690"/>
                      <a:pt x="214630" y="74930"/>
                    </a:cubicBezTo>
                    <a:cubicBezTo>
                      <a:pt x="209550" y="90170"/>
                      <a:pt x="166370" y="107950"/>
                      <a:pt x="166370" y="10795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367030" y="33020"/>
              <a:ext cx="247650" cy="312420"/>
              <a:chOff x="0" y="0"/>
              <a:chExt cx="247650" cy="31242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46990" y="48260"/>
                <a:ext cx="15113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151130">
                    <a:moveTo>
                      <a:pt x="5080" y="140970"/>
                    </a:moveTo>
                    <a:cubicBezTo>
                      <a:pt x="83820" y="0"/>
                      <a:pt x="95250" y="1270"/>
                      <a:pt x="105410" y="2540"/>
                    </a:cubicBezTo>
                    <a:cubicBezTo>
                      <a:pt x="115570" y="3810"/>
                      <a:pt x="128270" y="8890"/>
                      <a:pt x="134620" y="16510"/>
                    </a:cubicBezTo>
                    <a:cubicBezTo>
                      <a:pt x="143510" y="26670"/>
                      <a:pt x="151130" y="49530"/>
                      <a:pt x="148590" y="63500"/>
                    </a:cubicBezTo>
                    <a:cubicBezTo>
                      <a:pt x="147320" y="73660"/>
                      <a:pt x="142240" y="85090"/>
                      <a:pt x="133350" y="91440"/>
                    </a:cubicBezTo>
                    <a:cubicBezTo>
                      <a:pt x="121920" y="100330"/>
                      <a:pt x="99060" y="106680"/>
                      <a:pt x="86360" y="102870"/>
                    </a:cubicBezTo>
                    <a:cubicBezTo>
                      <a:pt x="72390" y="100330"/>
                      <a:pt x="55880" y="83820"/>
                      <a:pt x="49530" y="71120"/>
                    </a:cubicBezTo>
                    <a:cubicBezTo>
                      <a:pt x="45720" y="60960"/>
                      <a:pt x="45720" y="48260"/>
                      <a:pt x="49530" y="38100"/>
                    </a:cubicBezTo>
                    <a:cubicBezTo>
                      <a:pt x="52070" y="27940"/>
                      <a:pt x="58420" y="16510"/>
                      <a:pt x="68580" y="11430"/>
                    </a:cubicBezTo>
                    <a:cubicBezTo>
                      <a:pt x="80010" y="3810"/>
                      <a:pt x="102870" y="1270"/>
                      <a:pt x="116840" y="5080"/>
                    </a:cubicBezTo>
                    <a:cubicBezTo>
                      <a:pt x="127000" y="7620"/>
                      <a:pt x="135890" y="16510"/>
                      <a:pt x="142240" y="25400"/>
                    </a:cubicBezTo>
                    <a:cubicBezTo>
                      <a:pt x="147320" y="34290"/>
                      <a:pt x="151130" y="43180"/>
                      <a:pt x="149860" y="57150"/>
                    </a:cubicBezTo>
                    <a:cubicBezTo>
                      <a:pt x="147320" y="85090"/>
                      <a:pt x="119380" y="156210"/>
                      <a:pt x="100330" y="181610"/>
                    </a:cubicBezTo>
                    <a:cubicBezTo>
                      <a:pt x="88900" y="196850"/>
                      <a:pt x="76200" y="208280"/>
                      <a:pt x="63500" y="212090"/>
                    </a:cubicBezTo>
                    <a:cubicBezTo>
                      <a:pt x="52070" y="214630"/>
                      <a:pt x="36830" y="212090"/>
                      <a:pt x="26670" y="205740"/>
                    </a:cubicBezTo>
                    <a:cubicBezTo>
                      <a:pt x="17780" y="200660"/>
                      <a:pt x="7620" y="187960"/>
                      <a:pt x="3810" y="177800"/>
                    </a:cubicBezTo>
                    <a:cubicBezTo>
                      <a:pt x="0" y="166370"/>
                      <a:pt x="5080" y="140970"/>
                      <a:pt x="5080" y="1409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17404969" y="4234497"/>
            <a:ext cx="421957" cy="484822"/>
            <a:chOff x="0" y="0"/>
            <a:chExt cx="562610" cy="64643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114300" y="171007"/>
              <a:ext cx="415290" cy="298352"/>
              <a:chOff x="0" y="0"/>
              <a:chExt cx="415290" cy="29835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46990" y="46087"/>
                <a:ext cx="317500" cy="204966"/>
              </a:xfrm>
              <a:custGeom>
                <a:avLst/>
                <a:gdLst/>
                <a:ahLst/>
                <a:cxnLst/>
                <a:rect r="r" b="b" t="t" l="l"/>
                <a:pathLst>
                  <a:path h="204966" w="317500">
                    <a:moveTo>
                      <a:pt x="26670" y="114004"/>
                    </a:moveTo>
                    <a:cubicBezTo>
                      <a:pt x="278130" y="0"/>
                      <a:pt x="285750" y="3638"/>
                      <a:pt x="294640" y="9702"/>
                    </a:cubicBezTo>
                    <a:cubicBezTo>
                      <a:pt x="304800" y="16979"/>
                      <a:pt x="314960" y="35172"/>
                      <a:pt x="316230" y="47300"/>
                    </a:cubicBezTo>
                    <a:cubicBezTo>
                      <a:pt x="317500" y="57002"/>
                      <a:pt x="312420" y="67918"/>
                      <a:pt x="307340" y="75194"/>
                    </a:cubicBezTo>
                    <a:cubicBezTo>
                      <a:pt x="300990" y="83684"/>
                      <a:pt x="290830" y="89748"/>
                      <a:pt x="281940" y="92174"/>
                    </a:cubicBezTo>
                    <a:cubicBezTo>
                      <a:pt x="271780" y="95812"/>
                      <a:pt x="260350" y="94599"/>
                      <a:pt x="250190" y="92174"/>
                    </a:cubicBezTo>
                    <a:cubicBezTo>
                      <a:pt x="241300" y="88535"/>
                      <a:pt x="231140" y="81258"/>
                      <a:pt x="226060" y="72769"/>
                    </a:cubicBezTo>
                    <a:cubicBezTo>
                      <a:pt x="220980" y="61853"/>
                      <a:pt x="218440" y="41236"/>
                      <a:pt x="223520" y="29107"/>
                    </a:cubicBezTo>
                    <a:cubicBezTo>
                      <a:pt x="226060" y="20618"/>
                      <a:pt x="234950" y="12128"/>
                      <a:pt x="243840" y="7277"/>
                    </a:cubicBezTo>
                    <a:cubicBezTo>
                      <a:pt x="252730" y="3638"/>
                      <a:pt x="264160" y="0"/>
                      <a:pt x="274320" y="2426"/>
                    </a:cubicBezTo>
                    <a:cubicBezTo>
                      <a:pt x="287020" y="4851"/>
                      <a:pt x="304800" y="16979"/>
                      <a:pt x="311150" y="27895"/>
                    </a:cubicBezTo>
                    <a:cubicBezTo>
                      <a:pt x="316230" y="36384"/>
                      <a:pt x="317500" y="48513"/>
                      <a:pt x="314960" y="57002"/>
                    </a:cubicBezTo>
                    <a:cubicBezTo>
                      <a:pt x="313690" y="66705"/>
                      <a:pt x="309880" y="72769"/>
                      <a:pt x="299720" y="82471"/>
                    </a:cubicBezTo>
                    <a:cubicBezTo>
                      <a:pt x="269240" y="111579"/>
                      <a:pt x="116840" y="185561"/>
                      <a:pt x="73660" y="197689"/>
                    </a:cubicBezTo>
                    <a:cubicBezTo>
                      <a:pt x="57150" y="202540"/>
                      <a:pt x="49530" y="204966"/>
                      <a:pt x="38100" y="202540"/>
                    </a:cubicBezTo>
                    <a:cubicBezTo>
                      <a:pt x="27940" y="200114"/>
                      <a:pt x="15240" y="192837"/>
                      <a:pt x="8890" y="183135"/>
                    </a:cubicBezTo>
                    <a:cubicBezTo>
                      <a:pt x="2540" y="172220"/>
                      <a:pt x="0" y="150389"/>
                      <a:pt x="3810" y="139474"/>
                    </a:cubicBezTo>
                    <a:cubicBezTo>
                      <a:pt x="6350" y="128558"/>
                      <a:pt x="26670" y="114004"/>
                      <a:pt x="26670" y="114004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256540" cy="354142"/>
              <a:chOff x="0" y="0"/>
              <a:chExt cx="256540" cy="35414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46990" y="47300"/>
                <a:ext cx="163830" cy="260755"/>
              </a:xfrm>
              <a:custGeom>
                <a:avLst/>
                <a:gdLst/>
                <a:ahLst/>
                <a:cxnLst/>
                <a:rect r="r" b="b" t="t" l="l"/>
                <a:pathLst>
                  <a:path h="260755" w="163830">
                    <a:moveTo>
                      <a:pt x="3810" y="195263"/>
                    </a:moveTo>
                    <a:cubicBezTo>
                      <a:pt x="74930" y="10915"/>
                      <a:pt x="82550" y="6064"/>
                      <a:pt x="92710" y="3638"/>
                    </a:cubicBezTo>
                    <a:cubicBezTo>
                      <a:pt x="101600" y="0"/>
                      <a:pt x="114300" y="0"/>
                      <a:pt x="124460" y="3638"/>
                    </a:cubicBezTo>
                    <a:cubicBezTo>
                      <a:pt x="133350" y="6064"/>
                      <a:pt x="143510" y="13341"/>
                      <a:pt x="149860" y="21830"/>
                    </a:cubicBezTo>
                    <a:cubicBezTo>
                      <a:pt x="154940" y="30320"/>
                      <a:pt x="160020" y="41235"/>
                      <a:pt x="158750" y="50938"/>
                    </a:cubicBezTo>
                    <a:cubicBezTo>
                      <a:pt x="156210" y="63066"/>
                      <a:pt x="146050" y="82471"/>
                      <a:pt x="134620" y="89748"/>
                    </a:cubicBezTo>
                    <a:cubicBezTo>
                      <a:pt x="121920" y="97025"/>
                      <a:pt x="99060" y="97025"/>
                      <a:pt x="87630" y="92174"/>
                    </a:cubicBezTo>
                    <a:cubicBezTo>
                      <a:pt x="77470" y="88535"/>
                      <a:pt x="68580" y="80045"/>
                      <a:pt x="63500" y="71556"/>
                    </a:cubicBezTo>
                    <a:cubicBezTo>
                      <a:pt x="59690" y="63066"/>
                      <a:pt x="57150" y="50938"/>
                      <a:pt x="58420" y="41235"/>
                    </a:cubicBezTo>
                    <a:cubicBezTo>
                      <a:pt x="59690" y="31533"/>
                      <a:pt x="66040" y="20618"/>
                      <a:pt x="73660" y="14554"/>
                    </a:cubicBezTo>
                    <a:cubicBezTo>
                      <a:pt x="81280" y="7277"/>
                      <a:pt x="92710" y="2425"/>
                      <a:pt x="102870" y="1213"/>
                    </a:cubicBezTo>
                    <a:cubicBezTo>
                      <a:pt x="113030" y="0"/>
                      <a:pt x="125730" y="1213"/>
                      <a:pt x="134620" y="7277"/>
                    </a:cubicBezTo>
                    <a:cubicBezTo>
                      <a:pt x="144780" y="14554"/>
                      <a:pt x="156210" y="27894"/>
                      <a:pt x="158750" y="46087"/>
                    </a:cubicBezTo>
                    <a:cubicBezTo>
                      <a:pt x="163830" y="83684"/>
                      <a:pt x="118110" y="192837"/>
                      <a:pt x="100330" y="225583"/>
                    </a:cubicBezTo>
                    <a:cubicBezTo>
                      <a:pt x="92710" y="240137"/>
                      <a:pt x="87630" y="247414"/>
                      <a:pt x="77470" y="252265"/>
                    </a:cubicBezTo>
                    <a:cubicBezTo>
                      <a:pt x="67310" y="257116"/>
                      <a:pt x="53340" y="260755"/>
                      <a:pt x="41910" y="258329"/>
                    </a:cubicBezTo>
                    <a:cubicBezTo>
                      <a:pt x="29210" y="254691"/>
                      <a:pt x="11430" y="241350"/>
                      <a:pt x="5080" y="229222"/>
                    </a:cubicBezTo>
                    <a:cubicBezTo>
                      <a:pt x="0" y="219519"/>
                      <a:pt x="3810" y="195263"/>
                      <a:pt x="3810" y="195263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158750" y="423272"/>
              <a:ext cx="403860" cy="223158"/>
              <a:chOff x="0" y="0"/>
              <a:chExt cx="403860" cy="22315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48260" y="47300"/>
                <a:ext cx="306070" cy="129771"/>
              </a:xfrm>
              <a:custGeom>
                <a:avLst/>
                <a:gdLst/>
                <a:ahLst/>
                <a:cxnLst/>
                <a:rect r="r" b="b" t="t" l="l"/>
                <a:pathLst>
                  <a:path h="129771" w="306070">
                    <a:moveTo>
                      <a:pt x="66040" y="1213"/>
                    </a:moveTo>
                    <a:cubicBezTo>
                      <a:pt x="302260" y="54576"/>
                      <a:pt x="304800" y="72769"/>
                      <a:pt x="304800" y="84897"/>
                    </a:cubicBezTo>
                    <a:cubicBezTo>
                      <a:pt x="303530" y="95812"/>
                      <a:pt x="297180" y="105515"/>
                      <a:pt x="290830" y="112791"/>
                    </a:cubicBezTo>
                    <a:cubicBezTo>
                      <a:pt x="283210" y="120068"/>
                      <a:pt x="271780" y="124920"/>
                      <a:pt x="261620" y="127345"/>
                    </a:cubicBezTo>
                    <a:cubicBezTo>
                      <a:pt x="251460" y="128558"/>
                      <a:pt x="238760" y="127345"/>
                      <a:pt x="229870" y="121281"/>
                    </a:cubicBezTo>
                    <a:cubicBezTo>
                      <a:pt x="218440" y="115217"/>
                      <a:pt x="205740" y="95812"/>
                      <a:pt x="203200" y="83684"/>
                    </a:cubicBezTo>
                    <a:cubicBezTo>
                      <a:pt x="201930" y="73981"/>
                      <a:pt x="205740" y="61853"/>
                      <a:pt x="210820" y="53364"/>
                    </a:cubicBezTo>
                    <a:cubicBezTo>
                      <a:pt x="215900" y="46087"/>
                      <a:pt x="226060" y="37597"/>
                      <a:pt x="236220" y="33959"/>
                    </a:cubicBezTo>
                    <a:cubicBezTo>
                      <a:pt x="248920" y="30320"/>
                      <a:pt x="271780" y="32746"/>
                      <a:pt x="283210" y="40023"/>
                    </a:cubicBezTo>
                    <a:cubicBezTo>
                      <a:pt x="292100" y="44874"/>
                      <a:pt x="299720" y="54576"/>
                      <a:pt x="302260" y="64279"/>
                    </a:cubicBezTo>
                    <a:cubicBezTo>
                      <a:pt x="306070" y="73981"/>
                      <a:pt x="304800" y="86110"/>
                      <a:pt x="302260" y="94599"/>
                    </a:cubicBezTo>
                    <a:cubicBezTo>
                      <a:pt x="298450" y="104302"/>
                      <a:pt x="290830" y="114004"/>
                      <a:pt x="281940" y="120068"/>
                    </a:cubicBezTo>
                    <a:cubicBezTo>
                      <a:pt x="273050" y="124920"/>
                      <a:pt x="266700" y="126132"/>
                      <a:pt x="251460" y="127345"/>
                    </a:cubicBezTo>
                    <a:cubicBezTo>
                      <a:pt x="212090" y="129771"/>
                      <a:pt x="77470" y="110366"/>
                      <a:pt x="39370" y="95812"/>
                    </a:cubicBezTo>
                    <a:cubicBezTo>
                      <a:pt x="24130" y="89748"/>
                      <a:pt x="16510" y="83684"/>
                      <a:pt x="10160" y="75194"/>
                    </a:cubicBezTo>
                    <a:cubicBezTo>
                      <a:pt x="3810" y="66705"/>
                      <a:pt x="0" y="52151"/>
                      <a:pt x="2540" y="41235"/>
                    </a:cubicBezTo>
                    <a:cubicBezTo>
                      <a:pt x="5080" y="29107"/>
                      <a:pt x="19050" y="10915"/>
                      <a:pt x="30480" y="4851"/>
                    </a:cubicBezTo>
                    <a:cubicBezTo>
                      <a:pt x="40640" y="0"/>
                      <a:pt x="66040" y="1213"/>
                      <a:pt x="66040" y="1213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Freeform 17" id="17"/>
          <p:cNvSpPr/>
          <p:nvPr/>
        </p:nvSpPr>
        <p:spPr>
          <a:xfrm flipH="false" flipV="false" rot="0">
            <a:off x="-188047" y="-254540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0" y="0"/>
                </a:moveTo>
                <a:lnTo>
                  <a:pt x="3531385" y="0"/>
                </a:lnTo>
                <a:lnTo>
                  <a:pt x="3531385" y="3815463"/>
                </a:lnTo>
                <a:lnTo>
                  <a:pt x="0" y="38154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160703" y="4662170"/>
            <a:ext cx="524426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Diagnosis Accuracy Rate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55505" y="396359"/>
            <a:ext cx="12576991" cy="227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4. Provider Effectiveness KPIs 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44061" y="7662796"/>
            <a:ext cx="461010" cy="387668"/>
            <a:chOff x="0" y="0"/>
            <a:chExt cx="614680" cy="51689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87630" y="0"/>
              <a:ext cx="350520" cy="389890"/>
              <a:chOff x="0" y="0"/>
              <a:chExt cx="350520" cy="38989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46990" y="49530"/>
                <a:ext cx="254000" cy="290830"/>
              </a:xfrm>
              <a:custGeom>
                <a:avLst/>
                <a:gdLst/>
                <a:ahLst/>
                <a:cxnLst/>
                <a:rect r="r" b="b" t="t" l="l"/>
                <a:pathLst>
                  <a:path h="290830" w="254000">
                    <a:moveTo>
                      <a:pt x="160020" y="269240"/>
                    </a:moveTo>
                    <a:cubicBezTo>
                      <a:pt x="0" y="46990"/>
                      <a:pt x="3810" y="38100"/>
                      <a:pt x="7620" y="29210"/>
                    </a:cubicBezTo>
                    <a:cubicBezTo>
                      <a:pt x="12700" y="20320"/>
                      <a:pt x="20320" y="10160"/>
                      <a:pt x="30480" y="6350"/>
                    </a:cubicBezTo>
                    <a:cubicBezTo>
                      <a:pt x="43180" y="1270"/>
                      <a:pt x="66040" y="1270"/>
                      <a:pt x="77470" y="7620"/>
                    </a:cubicBezTo>
                    <a:cubicBezTo>
                      <a:pt x="87630" y="11430"/>
                      <a:pt x="95250" y="21590"/>
                      <a:pt x="99060" y="30480"/>
                    </a:cubicBezTo>
                    <a:cubicBezTo>
                      <a:pt x="102870" y="40640"/>
                      <a:pt x="104140" y="53340"/>
                      <a:pt x="101600" y="62230"/>
                    </a:cubicBezTo>
                    <a:cubicBezTo>
                      <a:pt x="99060" y="72390"/>
                      <a:pt x="93980" y="83820"/>
                      <a:pt x="85090" y="90170"/>
                    </a:cubicBezTo>
                    <a:cubicBezTo>
                      <a:pt x="73660" y="97790"/>
                      <a:pt x="52070" y="102870"/>
                      <a:pt x="39370" y="99060"/>
                    </a:cubicBezTo>
                    <a:cubicBezTo>
                      <a:pt x="25400" y="95250"/>
                      <a:pt x="10160" y="77470"/>
                      <a:pt x="5080" y="66040"/>
                    </a:cubicBezTo>
                    <a:cubicBezTo>
                      <a:pt x="1270" y="55880"/>
                      <a:pt x="2540" y="43180"/>
                      <a:pt x="6350" y="34290"/>
                    </a:cubicBezTo>
                    <a:cubicBezTo>
                      <a:pt x="8890" y="24130"/>
                      <a:pt x="17780" y="13970"/>
                      <a:pt x="25400" y="8890"/>
                    </a:cubicBezTo>
                    <a:cubicBezTo>
                      <a:pt x="34290" y="3810"/>
                      <a:pt x="46990" y="0"/>
                      <a:pt x="57150" y="1270"/>
                    </a:cubicBezTo>
                    <a:cubicBezTo>
                      <a:pt x="67310" y="1270"/>
                      <a:pt x="74930" y="3810"/>
                      <a:pt x="86360" y="13970"/>
                    </a:cubicBezTo>
                    <a:cubicBezTo>
                      <a:pt x="120650" y="39370"/>
                      <a:pt x="222250" y="168910"/>
                      <a:pt x="242570" y="208280"/>
                    </a:cubicBezTo>
                    <a:cubicBezTo>
                      <a:pt x="250190" y="223520"/>
                      <a:pt x="254000" y="231140"/>
                      <a:pt x="251460" y="243840"/>
                    </a:cubicBezTo>
                    <a:cubicBezTo>
                      <a:pt x="250190" y="256540"/>
                      <a:pt x="237490" y="275590"/>
                      <a:pt x="226060" y="283210"/>
                    </a:cubicBezTo>
                    <a:cubicBezTo>
                      <a:pt x="215900" y="289560"/>
                      <a:pt x="201930" y="290830"/>
                      <a:pt x="190500" y="288290"/>
                    </a:cubicBezTo>
                    <a:cubicBezTo>
                      <a:pt x="179070" y="285750"/>
                      <a:pt x="160020" y="269240"/>
                      <a:pt x="160020" y="26924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311150"/>
              <a:ext cx="316230" cy="205740"/>
              <a:chOff x="0" y="0"/>
              <a:chExt cx="316230" cy="20574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49530" y="45720"/>
                <a:ext cx="220980" cy="109220"/>
              </a:xfrm>
              <a:custGeom>
                <a:avLst/>
                <a:gdLst/>
                <a:ahLst/>
                <a:cxnLst/>
                <a:rect r="r" b="b" t="t" l="l"/>
                <a:pathLst>
                  <a:path h="109220" w="220980">
                    <a:moveTo>
                      <a:pt x="166370" y="107950"/>
                    </a:moveTo>
                    <a:cubicBezTo>
                      <a:pt x="6350" y="87630"/>
                      <a:pt x="0" y="68580"/>
                      <a:pt x="1270" y="53340"/>
                    </a:cubicBezTo>
                    <a:cubicBezTo>
                      <a:pt x="1270" y="39370"/>
                      <a:pt x="15240" y="20320"/>
                      <a:pt x="26670" y="11430"/>
                    </a:cubicBezTo>
                    <a:cubicBezTo>
                      <a:pt x="35560" y="5080"/>
                      <a:pt x="48260" y="3810"/>
                      <a:pt x="58420" y="5080"/>
                    </a:cubicBezTo>
                    <a:cubicBezTo>
                      <a:pt x="68580" y="6350"/>
                      <a:pt x="81280" y="10160"/>
                      <a:pt x="88900" y="19050"/>
                    </a:cubicBezTo>
                    <a:cubicBezTo>
                      <a:pt x="97790" y="29210"/>
                      <a:pt x="105410" y="52070"/>
                      <a:pt x="104140" y="64770"/>
                    </a:cubicBezTo>
                    <a:cubicBezTo>
                      <a:pt x="102870" y="76200"/>
                      <a:pt x="96520" y="87630"/>
                      <a:pt x="88900" y="93980"/>
                    </a:cubicBezTo>
                    <a:cubicBezTo>
                      <a:pt x="81280" y="101600"/>
                      <a:pt x="69850" y="107950"/>
                      <a:pt x="58420" y="107950"/>
                    </a:cubicBezTo>
                    <a:cubicBezTo>
                      <a:pt x="45720" y="109220"/>
                      <a:pt x="22860" y="101600"/>
                      <a:pt x="12700" y="90170"/>
                    </a:cubicBezTo>
                    <a:cubicBezTo>
                      <a:pt x="3810" y="80010"/>
                      <a:pt x="0" y="55880"/>
                      <a:pt x="2540" y="43180"/>
                    </a:cubicBezTo>
                    <a:cubicBezTo>
                      <a:pt x="5080" y="31750"/>
                      <a:pt x="12700" y="21590"/>
                      <a:pt x="21590" y="15240"/>
                    </a:cubicBezTo>
                    <a:cubicBezTo>
                      <a:pt x="30480" y="8890"/>
                      <a:pt x="39370" y="6350"/>
                      <a:pt x="53340" y="5080"/>
                    </a:cubicBezTo>
                    <a:cubicBezTo>
                      <a:pt x="78740" y="0"/>
                      <a:pt x="139700" y="0"/>
                      <a:pt x="166370" y="5080"/>
                    </a:cubicBezTo>
                    <a:cubicBezTo>
                      <a:pt x="181610" y="7620"/>
                      <a:pt x="193040" y="8890"/>
                      <a:pt x="200660" y="17780"/>
                    </a:cubicBezTo>
                    <a:cubicBezTo>
                      <a:pt x="210820" y="29210"/>
                      <a:pt x="220980" y="59690"/>
                      <a:pt x="214630" y="74930"/>
                    </a:cubicBezTo>
                    <a:cubicBezTo>
                      <a:pt x="209550" y="90170"/>
                      <a:pt x="166370" y="107950"/>
                      <a:pt x="166370" y="10795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367030" y="33020"/>
              <a:ext cx="247650" cy="312420"/>
              <a:chOff x="0" y="0"/>
              <a:chExt cx="247650" cy="31242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46990" y="48260"/>
                <a:ext cx="15113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151130">
                    <a:moveTo>
                      <a:pt x="5080" y="140970"/>
                    </a:moveTo>
                    <a:cubicBezTo>
                      <a:pt x="83820" y="0"/>
                      <a:pt x="95250" y="1270"/>
                      <a:pt x="105410" y="2540"/>
                    </a:cubicBezTo>
                    <a:cubicBezTo>
                      <a:pt x="115570" y="3810"/>
                      <a:pt x="128270" y="8890"/>
                      <a:pt x="134620" y="16510"/>
                    </a:cubicBezTo>
                    <a:cubicBezTo>
                      <a:pt x="143510" y="26670"/>
                      <a:pt x="151130" y="49530"/>
                      <a:pt x="148590" y="63500"/>
                    </a:cubicBezTo>
                    <a:cubicBezTo>
                      <a:pt x="147320" y="73660"/>
                      <a:pt x="142240" y="85090"/>
                      <a:pt x="133350" y="91440"/>
                    </a:cubicBezTo>
                    <a:cubicBezTo>
                      <a:pt x="121920" y="100330"/>
                      <a:pt x="99060" y="106680"/>
                      <a:pt x="86360" y="102870"/>
                    </a:cubicBezTo>
                    <a:cubicBezTo>
                      <a:pt x="72390" y="100330"/>
                      <a:pt x="55880" y="83820"/>
                      <a:pt x="49530" y="71120"/>
                    </a:cubicBezTo>
                    <a:cubicBezTo>
                      <a:pt x="45720" y="60960"/>
                      <a:pt x="45720" y="48260"/>
                      <a:pt x="49530" y="38100"/>
                    </a:cubicBezTo>
                    <a:cubicBezTo>
                      <a:pt x="52070" y="27940"/>
                      <a:pt x="58420" y="16510"/>
                      <a:pt x="68580" y="11430"/>
                    </a:cubicBezTo>
                    <a:cubicBezTo>
                      <a:pt x="80010" y="3810"/>
                      <a:pt x="102870" y="1270"/>
                      <a:pt x="116840" y="5080"/>
                    </a:cubicBezTo>
                    <a:cubicBezTo>
                      <a:pt x="127000" y="7620"/>
                      <a:pt x="135890" y="16510"/>
                      <a:pt x="142240" y="25400"/>
                    </a:cubicBezTo>
                    <a:cubicBezTo>
                      <a:pt x="147320" y="34290"/>
                      <a:pt x="151130" y="43180"/>
                      <a:pt x="149860" y="57150"/>
                    </a:cubicBezTo>
                    <a:cubicBezTo>
                      <a:pt x="147320" y="85090"/>
                      <a:pt x="119380" y="156210"/>
                      <a:pt x="100330" y="181610"/>
                    </a:cubicBezTo>
                    <a:cubicBezTo>
                      <a:pt x="88900" y="196850"/>
                      <a:pt x="76200" y="208280"/>
                      <a:pt x="63500" y="212090"/>
                    </a:cubicBezTo>
                    <a:cubicBezTo>
                      <a:pt x="52070" y="214630"/>
                      <a:pt x="36830" y="212090"/>
                      <a:pt x="26670" y="205740"/>
                    </a:cubicBezTo>
                    <a:cubicBezTo>
                      <a:pt x="17780" y="200660"/>
                      <a:pt x="7620" y="187960"/>
                      <a:pt x="3810" y="177800"/>
                    </a:cubicBezTo>
                    <a:cubicBezTo>
                      <a:pt x="0" y="166370"/>
                      <a:pt x="5080" y="140970"/>
                      <a:pt x="5080" y="1409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27" id="27"/>
          <p:cNvGrpSpPr/>
          <p:nvPr/>
        </p:nvGrpSpPr>
        <p:grpSpPr>
          <a:xfrm rot="0">
            <a:off x="5589810" y="7796622"/>
            <a:ext cx="421957" cy="507682"/>
            <a:chOff x="0" y="0"/>
            <a:chExt cx="562610" cy="676910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114300" y="179070"/>
              <a:ext cx="415290" cy="312420"/>
              <a:chOff x="0" y="0"/>
              <a:chExt cx="415290" cy="31242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46990" y="48260"/>
                <a:ext cx="317500" cy="214630"/>
              </a:xfrm>
              <a:custGeom>
                <a:avLst/>
                <a:gdLst/>
                <a:ahLst/>
                <a:cxnLst/>
                <a:rect r="r" b="b" t="t" l="l"/>
                <a:pathLst>
                  <a:path h="214630" w="317500">
                    <a:moveTo>
                      <a:pt x="26670" y="119380"/>
                    </a:moveTo>
                    <a:cubicBezTo>
                      <a:pt x="278130" y="0"/>
                      <a:pt x="285750" y="3810"/>
                      <a:pt x="294640" y="10160"/>
                    </a:cubicBezTo>
                    <a:cubicBezTo>
                      <a:pt x="304800" y="17780"/>
                      <a:pt x="314960" y="36830"/>
                      <a:pt x="316230" y="49530"/>
                    </a:cubicBezTo>
                    <a:cubicBezTo>
                      <a:pt x="317500" y="59690"/>
                      <a:pt x="312420" y="71120"/>
                      <a:pt x="307340" y="78740"/>
                    </a:cubicBezTo>
                    <a:cubicBezTo>
                      <a:pt x="300990" y="87630"/>
                      <a:pt x="290830" y="93980"/>
                      <a:pt x="281940" y="96520"/>
                    </a:cubicBezTo>
                    <a:cubicBezTo>
                      <a:pt x="271780" y="100330"/>
                      <a:pt x="260350" y="99060"/>
                      <a:pt x="250190" y="96520"/>
                    </a:cubicBezTo>
                    <a:cubicBezTo>
                      <a:pt x="241300" y="92710"/>
                      <a:pt x="231140" y="85090"/>
                      <a:pt x="226060" y="76200"/>
                    </a:cubicBezTo>
                    <a:cubicBezTo>
                      <a:pt x="220980" y="64770"/>
                      <a:pt x="218440" y="43180"/>
                      <a:pt x="223520" y="30480"/>
                    </a:cubicBezTo>
                    <a:cubicBezTo>
                      <a:pt x="226060" y="21590"/>
                      <a:pt x="234950" y="12700"/>
                      <a:pt x="243840" y="7620"/>
                    </a:cubicBezTo>
                    <a:cubicBezTo>
                      <a:pt x="252730" y="3810"/>
                      <a:pt x="264160" y="0"/>
                      <a:pt x="274320" y="2540"/>
                    </a:cubicBezTo>
                    <a:cubicBezTo>
                      <a:pt x="287020" y="5080"/>
                      <a:pt x="304800" y="17780"/>
                      <a:pt x="311150" y="29210"/>
                    </a:cubicBezTo>
                    <a:cubicBezTo>
                      <a:pt x="316230" y="38100"/>
                      <a:pt x="317500" y="50800"/>
                      <a:pt x="314960" y="59690"/>
                    </a:cubicBezTo>
                    <a:cubicBezTo>
                      <a:pt x="313690" y="69850"/>
                      <a:pt x="309880" y="76200"/>
                      <a:pt x="299720" y="86360"/>
                    </a:cubicBezTo>
                    <a:cubicBezTo>
                      <a:pt x="269240" y="116840"/>
                      <a:pt x="116840" y="194310"/>
                      <a:pt x="73660" y="207010"/>
                    </a:cubicBezTo>
                    <a:cubicBezTo>
                      <a:pt x="57150" y="212090"/>
                      <a:pt x="49530" y="214630"/>
                      <a:pt x="38100" y="212090"/>
                    </a:cubicBezTo>
                    <a:cubicBezTo>
                      <a:pt x="27940" y="209550"/>
                      <a:pt x="15240" y="201930"/>
                      <a:pt x="8890" y="191770"/>
                    </a:cubicBezTo>
                    <a:cubicBezTo>
                      <a:pt x="2540" y="180340"/>
                      <a:pt x="0" y="157480"/>
                      <a:pt x="3810" y="146050"/>
                    </a:cubicBezTo>
                    <a:cubicBezTo>
                      <a:pt x="6350" y="134620"/>
                      <a:pt x="26670" y="119380"/>
                      <a:pt x="26670" y="11938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0"/>
              <a:ext cx="256540" cy="370840"/>
              <a:chOff x="0" y="0"/>
              <a:chExt cx="256540" cy="37084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46990" y="49530"/>
                <a:ext cx="163830" cy="273050"/>
              </a:xfrm>
              <a:custGeom>
                <a:avLst/>
                <a:gdLst/>
                <a:ahLst/>
                <a:cxnLst/>
                <a:rect r="r" b="b" t="t" l="l"/>
                <a:pathLst>
                  <a:path h="273050" w="163830">
                    <a:moveTo>
                      <a:pt x="3810" y="204470"/>
                    </a:moveTo>
                    <a:cubicBezTo>
                      <a:pt x="74930" y="11430"/>
                      <a:pt x="82550" y="6350"/>
                      <a:pt x="92710" y="3810"/>
                    </a:cubicBezTo>
                    <a:cubicBezTo>
                      <a:pt x="101600" y="0"/>
                      <a:pt x="114300" y="0"/>
                      <a:pt x="124460" y="3810"/>
                    </a:cubicBezTo>
                    <a:cubicBezTo>
                      <a:pt x="133350" y="6350"/>
                      <a:pt x="143510" y="13970"/>
                      <a:pt x="149860" y="22860"/>
                    </a:cubicBezTo>
                    <a:cubicBezTo>
                      <a:pt x="154940" y="31750"/>
                      <a:pt x="160020" y="43180"/>
                      <a:pt x="158750" y="53340"/>
                    </a:cubicBezTo>
                    <a:cubicBezTo>
                      <a:pt x="156210" y="66040"/>
                      <a:pt x="146050" y="86360"/>
                      <a:pt x="134620" y="93980"/>
                    </a:cubicBezTo>
                    <a:cubicBezTo>
                      <a:pt x="121920" y="101600"/>
                      <a:pt x="99060" y="101600"/>
                      <a:pt x="87630" y="96520"/>
                    </a:cubicBezTo>
                    <a:cubicBezTo>
                      <a:pt x="77470" y="92710"/>
                      <a:pt x="68580" y="83820"/>
                      <a:pt x="63500" y="74930"/>
                    </a:cubicBezTo>
                    <a:cubicBezTo>
                      <a:pt x="59690" y="66040"/>
                      <a:pt x="57150" y="53340"/>
                      <a:pt x="58420" y="43180"/>
                    </a:cubicBezTo>
                    <a:cubicBezTo>
                      <a:pt x="59690" y="33020"/>
                      <a:pt x="66040" y="21590"/>
                      <a:pt x="73660" y="15240"/>
                    </a:cubicBezTo>
                    <a:cubicBezTo>
                      <a:pt x="81280" y="7620"/>
                      <a:pt x="92710" y="2540"/>
                      <a:pt x="102870" y="1270"/>
                    </a:cubicBezTo>
                    <a:cubicBezTo>
                      <a:pt x="113030" y="0"/>
                      <a:pt x="125730" y="1270"/>
                      <a:pt x="134620" y="7620"/>
                    </a:cubicBezTo>
                    <a:cubicBezTo>
                      <a:pt x="144780" y="15240"/>
                      <a:pt x="156210" y="29210"/>
                      <a:pt x="158750" y="48260"/>
                    </a:cubicBezTo>
                    <a:cubicBezTo>
                      <a:pt x="163830" y="87630"/>
                      <a:pt x="118110" y="201930"/>
                      <a:pt x="100330" y="236220"/>
                    </a:cubicBezTo>
                    <a:cubicBezTo>
                      <a:pt x="92710" y="251460"/>
                      <a:pt x="87630" y="259080"/>
                      <a:pt x="77470" y="264160"/>
                    </a:cubicBezTo>
                    <a:cubicBezTo>
                      <a:pt x="67310" y="269240"/>
                      <a:pt x="53340" y="273050"/>
                      <a:pt x="41910" y="270510"/>
                    </a:cubicBezTo>
                    <a:cubicBezTo>
                      <a:pt x="29210" y="266700"/>
                      <a:pt x="11430" y="252730"/>
                      <a:pt x="5080" y="240030"/>
                    </a:cubicBezTo>
                    <a:cubicBezTo>
                      <a:pt x="0" y="229870"/>
                      <a:pt x="3810" y="204470"/>
                      <a:pt x="3810" y="2044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158750" y="443230"/>
              <a:ext cx="403860" cy="233680"/>
              <a:chOff x="0" y="0"/>
              <a:chExt cx="403860" cy="23368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48260" y="49530"/>
                <a:ext cx="306070" cy="135890"/>
              </a:xfrm>
              <a:custGeom>
                <a:avLst/>
                <a:gdLst/>
                <a:ahLst/>
                <a:cxnLst/>
                <a:rect r="r" b="b" t="t" l="l"/>
                <a:pathLst>
                  <a:path h="135890" w="306070">
                    <a:moveTo>
                      <a:pt x="66040" y="1270"/>
                    </a:moveTo>
                    <a:cubicBezTo>
                      <a:pt x="302260" y="57150"/>
                      <a:pt x="304800" y="76200"/>
                      <a:pt x="304800" y="88900"/>
                    </a:cubicBezTo>
                    <a:cubicBezTo>
                      <a:pt x="303530" y="100330"/>
                      <a:pt x="297180" y="110490"/>
                      <a:pt x="290830" y="118110"/>
                    </a:cubicBezTo>
                    <a:cubicBezTo>
                      <a:pt x="283210" y="125730"/>
                      <a:pt x="271780" y="130810"/>
                      <a:pt x="261620" y="133350"/>
                    </a:cubicBezTo>
                    <a:cubicBezTo>
                      <a:pt x="251460" y="134620"/>
                      <a:pt x="238760" y="133350"/>
                      <a:pt x="229870" y="127000"/>
                    </a:cubicBezTo>
                    <a:cubicBezTo>
                      <a:pt x="218440" y="120650"/>
                      <a:pt x="205740" y="100330"/>
                      <a:pt x="203200" y="87630"/>
                    </a:cubicBezTo>
                    <a:cubicBezTo>
                      <a:pt x="201930" y="77470"/>
                      <a:pt x="205740" y="64770"/>
                      <a:pt x="210820" y="55880"/>
                    </a:cubicBezTo>
                    <a:cubicBezTo>
                      <a:pt x="215900" y="48260"/>
                      <a:pt x="226060" y="39370"/>
                      <a:pt x="236220" y="35560"/>
                    </a:cubicBezTo>
                    <a:cubicBezTo>
                      <a:pt x="248920" y="31750"/>
                      <a:pt x="271780" y="34290"/>
                      <a:pt x="283210" y="41910"/>
                    </a:cubicBezTo>
                    <a:cubicBezTo>
                      <a:pt x="292100" y="46990"/>
                      <a:pt x="299720" y="57150"/>
                      <a:pt x="302260" y="67310"/>
                    </a:cubicBezTo>
                    <a:cubicBezTo>
                      <a:pt x="306070" y="77470"/>
                      <a:pt x="304800" y="90170"/>
                      <a:pt x="302260" y="99060"/>
                    </a:cubicBezTo>
                    <a:cubicBezTo>
                      <a:pt x="298450" y="109220"/>
                      <a:pt x="290830" y="119380"/>
                      <a:pt x="281940" y="125730"/>
                    </a:cubicBezTo>
                    <a:cubicBezTo>
                      <a:pt x="273050" y="130810"/>
                      <a:pt x="266700" y="132080"/>
                      <a:pt x="251460" y="133350"/>
                    </a:cubicBezTo>
                    <a:cubicBezTo>
                      <a:pt x="212090" y="135890"/>
                      <a:pt x="77470" y="115570"/>
                      <a:pt x="39370" y="100330"/>
                    </a:cubicBezTo>
                    <a:cubicBezTo>
                      <a:pt x="24130" y="93980"/>
                      <a:pt x="16510" y="87630"/>
                      <a:pt x="10160" y="78740"/>
                    </a:cubicBezTo>
                    <a:cubicBezTo>
                      <a:pt x="3810" y="69850"/>
                      <a:pt x="0" y="54610"/>
                      <a:pt x="2540" y="43180"/>
                    </a:cubicBezTo>
                    <a:cubicBezTo>
                      <a:pt x="5080" y="30480"/>
                      <a:pt x="19050" y="11430"/>
                      <a:pt x="30480" y="5080"/>
                    </a:cubicBezTo>
                    <a:cubicBezTo>
                      <a:pt x="40640" y="0"/>
                      <a:pt x="66040" y="1270"/>
                      <a:pt x="66040" y="1270"/>
                    </a:cubicBezTo>
                  </a:path>
                </a:pathLst>
              </a:custGeom>
              <a:solidFill>
                <a:srgbClr val="94AAB8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TextBox 34" id="34"/>
          <p:cNvSpPr txBox="true"/>
          <p:nvPr/>
        </p:nvSpPr>
        <p:spPr>
          <a:xfrm rot="0">
            <a:off x="1409174" y="7854156"/>
            <a:ext cx="4076534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Procedure Success Rate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422103" y="9614889"/>
            <a:ext cx="625890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23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9082">
            <a:off x="6570720" y="-2635533"/>
            <a:ext cx="12677888" cy="13275275"/>
          </a:xfrm>
          <a:custGeom>
            <a:avLst/>
            <a:gdLst/>
            <a:ahLst/>
            <a:cxnLst/>
            <a:rect r="r" b="b" t="t" l="l"/>
            <a:pathLst>
              <a:path h="13275275" w="12677888">
                <a:moveTo>
                  <a:pt x="0" y="0"/>
                </a:moveTo>
                <a:lnTo>
                  <a:pt x="12677888" y="0"/>
                </a:lnTo>
                <a:lnTo>
                  <a:pt x="12677888" y="13275275"/>
                </a:lnTo>
                <a:lnTo>
                  <a:pt x="0" y="13275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746790" y="5723160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3531385" y="0"/>
                </a:moveTo>
                <a:lnTo>
                  <a:pt x="0" y="0"/>
                </a:lnTo>
                <a:lnTo>
                  <a:pt x="0" y="3815463"/>
                </a:lnTo>
                <a:lnTo>
                  <a:pt x="3531385" y="3815463"/>
                </a:lnTo>
                <a:lnTo>
                  <a:pt x="353138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460558" y="573066"/>
            <a:ext cx="627698" cy="634365"/>
            <a:chOff x="0" y="0"/>
            <a:chExt cx="836930" cy="8458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5720" y="48260"/>
              <a:ext cx="746760" cy="748030"/>
            </a:xfrm>
            <a:custGeom>
              <a:avLst/>
              <a:gdLst/>
              <a:ahLst/>
              <a:cxnLst/>
              <a:rect r="r" b="b" t="t" l="l"/>
              <a:pathLst>
                <a:path h="748030" w="746760">
                  <a:moveTo>
                    <a:pt x="541020" y="712470"/>
                  </a:moveTo>
                  <a:cubicBezTo>
                    <a:pt x="17780" y="205740"/>
                    <a:pt x="15240" y="201930"/>
                    <a:pt x="10160" y="186690"/>
                  </a:cubicBezTo>
                  <a:cubicBezTo>
                    <a:pt x="3810" y="163830"/>
                    <a:pt x="0" y="124460"/>
                    <a:pt x="8890" y="99060"/>
                  </a:cubicBezTo>
                  <a:cubicBezTo>
                    <a:pt x="16510" y="72390"/>
                    <a:pt x="38100" y="44450"/>
                    <a:pt x="59690" y="27940"/>
                  </a:cubicBezTo>
                  <a:cubicBezTo>
                    <a:pt x="82550" y="11430"/>
                    <a:pt x="116840" y="1270"/>
                    <a:pt x="143510" y="2540"/>
                  </a:cubicBezTo>
                  <a:cubicBezTo>
                    <a:pt x="171450" y="3810"/>
                    <a:pt x="207010" y="20320"/>
                    <a:pt x="226060" y="33020"/>
                  </a:cubicBezTo>
                  <a:cubicBezTo>
                    <a:pt x="240030" y="43180"/>
                    <a:pt x="247650" y="52070"/>
                    <a:pt x="255270" y="66040"/>
                  </a:cubicBezTo>
                  <a:cubicBezTo>
                    <a:pt x="266700" y="87630"/>
                    <a:pt x="275590" y="128270"/>
                    <a:pt x="275590" y="151130"/>
                  </a:cubicBezTo>
                  <a:cubicBezTo>
                    <a:pt x="275590" y="168910"/>
                    <a:pt x="273050" y="180340"/>
                    <a:pt x="265430" y="194310"/>
                  </a:cubicBezTo>
                  <a:cubicBezTo>
                    <a:pt x="254000" y="215900"/>
                    <a:pt x="229870" y="246380"/>
                    <a:pt x="205740" y="259080"/>
                  </a:cubicBezTo>
                  <a:cubicBezTo>
                    <a:pt x="181610" y="273050"/>
                    <a:pt x="143510" y="276860"/>
                    <a:pt x="120650" y="275590"/>
                  </a:cubicBezTo>
                  <a:cubicBezTo>
                    <a:pt x="102870" y="274320"/>
                    <a:pt x="91440" y="270510"/>
                    <a:pt x="77470" y="261620"/>
                  </a:cubicBezTo>
                  <a:cubicBezTo>
                    <a:pt x="57150" y="250190"/>
                    <a:pt x="27940" y="224790"/>
                    <a:pt x="16510" y="199390"/>
                  </a:cubicBezTo>
                  <a:cubicBezTo>
                    <a:pt x="3810" y="175260"/>
                    <a:pt x="0" y="139700"/>
                    <a:pt x="5080" y="113030"/>
                  </a:cubicBezTo>
                  <a:cubicBezTo>
                    <a:pt x="10160" y="86360"/>
                    <a:pt x="27940" y="55880"/>
                    <a:pt x="48260" y="36830"/>
                  </a:cubicBezTo>
                  <a:cubicBezTo>
                    <a:pt x="69850" y="19050"/>
                    <a:pt x="105410" y="6350"/>
                    <a:pt x="129540" y="2540"/>
                  </a:cubicBezTo>
                  <a:cubicBezTo>
                    <a:pt x="146050" y="0"/>
                    <a:pt x="157480" y="1270"/>
                    <a:pt x="173990" y="6350"/>
                  </a:cubicBezTo>
                  <a:cubicBezTo>
                    <a:pt x="195580" y="13970"/>
                    <a:pt x="214630" y="27940"/>
                    <a:pt x="246380" y="54610"/>
                  </a:cubicBezTo>
                  <a:cubicBezTo>
                    <a:pt x="337820" y="129540"/>
                    <a:pt x="645160" y="457200"/>
                    <a:pt x="708660" y="537210"/>
                  </a:cubicBezTo>
                  <a:cubicBezTo>
                    <a:pt x="726440" y="560070"/>
                    <a:pt x="734060" y="566420"/>
                    <a:pt x="739140" y="585470"/>
                  </a:cubicBezTo>
                  <a:cubicBezTo>
                    <a:pt x="745490" y="609600"/>
                    <a:pt x="746760" y="646430"/>
                    <a:pt x="736600" y="671830"/>
                  </a:cubicBezTo>
                  <a:cubicBezTo>
                    <a:pt x="726440" y="695960"/>
                    <a:pt x="698500" y="722630"/>
                    <a:pt x="676910" y="734060"/>
                  </a:cubicBezTo>
                  <a:cubicBezTo>
                    <a:pt x="659130" y="744220"/>
                    <a:pt x="641350" y="748030"/>
                    <a:pt x="621030" y="746760"/>
                  </a:cubicBezTo>
                  <a:cubicBezTo>
                    <a:pt x="595630" y="744220"/>
                    <a:pt x="541020" y="712470"/>
                    <a:pt x="541020" y="71247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5068253" y="483531"/>
            <a:ext cx="296228" cy="615315"/>
            <a:chOff x="0" y="0"/>
            <a:chExt cx="394970" cy="8204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8260" y="49530"/>
              <a:ext cx="311150" cy="722630"/>
            </a:xfrm>
            <a:custGeom>
              <a:avLst/>
              <a:gdLst/>
              <a:ahLst/>
              <a:cxnLst/>
              <a:rect r="r" b="b" t="t" l="l"/>
              <a:pathLst>
                <a:path h="722630" w="311150">
                  <a:moveTo>
                    <a:pt x="66040" y="626110"/>
                  </a:moveTo>
                  <a:cubicBezTo>
                    <a:pt x="2540" y="208280"/>
                    <a:pt x="11430" y="87630"/>
                    <a:pt x="33020" y="48260"/>
                  </a:cubicBezTo>
                  <a:cubicBezTo>
                    <a:pt x="40640" y="31750"/>
                    <a:pt x="49530" y="27940"/>
                    <a:pt x="63500" y="20320"/>
                  </a:cubicBezTo>
                  <a:cubicBezTo>
                    <a:pt x="83820" y="10160"/>
                    <a:pt x="118110" y="0"/>
                    <a:pt x="143510" y="2540"/>
                  </a:cubicBezTo>
                  <a:cubicBezTo>
                    <a:pt x="168910" y="5080"/>
                    <a:pt x="199390" y="19050"/>
                    <a:pt x="218440" y="36830"/>
                  </a:cubicBezTo>
                  <a:cubicBezTo>
                    <a:pt x="237490" y="53340"/>
                    <a:pt x="252730" y="82550"/>
                    <a:pt x="257810" y="107950"/>
                  </a:cubicBezTo>
                  <a:cubicBezTo>
                    <a:pt x="261620" y="133350"/>
                    <a:pt x="256540" y="166370"/>
                    <a:pt x="245110" y="189230"/>
                  </a:cubicBezTo>
                  <a:cubicBezTo>
                    <a:pt x="232410" y="212090"/>
                    <a:pt x="204470" y="234950"/>
                    <a:pt x="185420" y="246380"/>
                  </a:cubicBezTo>
                  <a:cubicBezTo>
                    <a:pt x="172720" y="254000"/>
                    <a:pt x="161290" y="256540"/>
                    <a:pt x="146050" y="257810"/>
                  </a:cubicBezTo>
                  <a:cubicBezTo>
                    <a:pt x="124460" y="257810"/>
                    <a:pt x="85090" y="250190"/>
                    <a:pt x="66040" y="240030"/>
                  </a:cubicBezTo>
                  <a:cubicBezTo>
                    <a:pt x="52070" y="233680"/>
                    <a:pt x="43180" y="226060"/>
                    <a:pt x="34290" y="214630"/>
                  </a:cubicBezTo>
                  <a:cubicBezTo>
                    <a:pt x="20320" y="196850"/>
                    <a:pt x="6350" y="160020"/>
                    <a:pt x="2540" y="138430"/>
                  </a:cubicBezTo>
                  <a:cubicBezTo>
                    <a:pt x="0" y="123190"/>
                    <a:pt x="1270" y="111760"/>
                    <a:pt x="7620" y="96520"/>
                  </a:cubicBezTo>
                  <a:cubicBezTo>
                    <a:pt x="13970" y="76200"/>
                    <a:pt x="31750" y="44450"/>
                    <a:pt x="52070" y="29210"/>
                  </a:cubicBezTo>
                  <a:cubicBezTo>
                    <a:pt x="72390" y="12700"/>
                    <a:pt x="107950" y="3810"/>
                    <a:pt x="129540" y="1270"/>
                  </a:cubicBezTo>
                  <a:cubicBezTo>
                    <a:pt x="146050" y="0"/>
                    <a:pt x="156210" y="2540"/>
                    <a:pt x="171450" y="7620"/>
                  </a:cubicBezTo>
                  <a:cubicBezTo>
                    <a:pt x="191770" y="16510"/>
                    <a:pt x="222250" y="35560"/>
                    <a:pt x="236220" y="57150"/>
                  </a:cubicBezTo>
                  <a:cubicBezTo>
                    <a:pt x="251460" y="78740"/>
                    <a:pt x="260350" y="110490"/>
                    <a:pt x="259080" y="135890"/>
                  </a:cubicBezTo>
                  <a:cubicBezTo>
                    <a:pt x="257810" y="161290"/>
                    <a:pt x="227330" y="210820"/>
                    <a:pt x="229870" y="212090"/>
                  </a:cubicBezTo>
                  <a:cubicBezTo>
                    <a:pt x="231140" y="213360"/>
                    <a:pt x="243840" y="182880"/>
                    <a:pt x="250190" y="185420"/>
                  </a:cubicBezTo>
                  <a:cubicBezTo>
                    <a:pt x="273050" y="191770"/>
                    <a:pt x="311150" y="562610"/>
                    <a:pt x="294640" y="636270"/>
                  </a:cubicBezTo>
                  <a:cubicBezTo>
                    <a:pt x="289560" y="661670"/>
                    <a:pt x="280670" y="670560"/>
                    <a:pt x="266700" y="684530"/>
                  </a:cubicBezTo>
                  <a:cubicBezTo>
                    <a:pt x="248920" y="701040"/>
                    <a:pt x="217170" y="717550"/>
                    <a:pt x="190500" y="720090"/>
                  </a:cubicBezTo>
                  <a:cubicBezTo>
                    <a:pt x="165100" y="722630"/>
                    <a:pt x="132080" y="712470"/>
                    <a:pt x="110490" y="695960"/>
                  </a:cubicBezTo>
                  <a:cubicBezTo>
                    <a:pt x="90170" y="680720"/>
                    <a:pt x="66040" y="626110"/>
                    <a:pt x="66040" y="6261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4470082" y="1228386"/>
            <a:ext cx="592455" cy="303847"/>
            <a:chOff x="0" y="0"/>
            <a:chExt cx="789940" cy="4051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8260" y="48260"/>
              <a:ext cx="692150" cy="309880"/>
            </a:xfrm>
            <a:custGeom>
              <a:avLst/>
              <a:gdLst/>
              <a:ahLst/>
              <a:cxnLst/>
              <a:rect r="r" b="b" t="t" l="l"/>
              <a:pathLst>
                <a:path h="309880" w="692150">
                  <a:moveTo>
                    <a:pt x="553720" y="278130"/>
                  </a:moveTo>
                  <a:cubicBezTo>
                    <a:pt x="351790" y="256540"/>
                    <a:pt x="271780" y="250190"/>
                    <a:pt x="234950" y="262890"/>
                  </a:cubicBezTo>
                  <a:cubicBezTo>
                    <a:pt x="214630" y="270510"/>
                    <a:pt x="210820" y="288290"/>
                    <a:pt x="191770" y="294640"/>
                  </a:cubicBezTo>
                  <a:cubicBezTo>
                    <a:pt x="170180" y="303530"/>
                    <a:pt x="133350" y="309880"/>
                    <a:pt x="106680" y="303530"/>
                  </a:cubicBezTo>
                  <a:cubicBezTo>
                    <a:pt x="80010" y="297180"/>
                    <a:pt x="49530" y="275590"/>
                    <a:pt x="33020" y="259080"/>
                  </a:cubicBezTo>
                  <a:cubicBezTo>
                    <a:pt x="21590" y="246380"/>
                    <a:pt x="16510" y="234950"/>
                    <a:pt x="11430" y="220980"/>
                  </a:cubicBezTo>
                  <a:cubicBezTo>
                    <a:pt x="6350" y="207010"/>
                    <a:pt x="1270" y="194310"/>
                    <a:pt x="2540" y="177800"/>
                  </a:cubicBezTo>
                  <a:cubicBezTo>
                    <a:pt x="3810" y="154940"/>
                    <a:pt x="10160" y="118110"/>
                    <a:pt x="26670" y="95250"/>
                  </a:cubicBezTo>
                  <a:cubicBezTo>
                    <a:pt x="41910" y="73660"/>
                    <a:pt x="69850" y="52070"/>
                    <a:pt x="95250" y="44450"/>
                  </a:cubicBezTo>
                  <a:cubicBezTo>
                    <a:pt x="120650" y="35560"/>
                    <a:pt x="158750" y="39370"/>
                    <a:pt x="181610" y="45720"/>
                  </a:cubicBezTo>
                  <a:cubicBezTo>
                    <a:pt x="196850" y="49530"/>
                    <a:pt x="207010" y="54610"/>
                    <a:pt x="219710" y="66040"/>
                  </a:cubicBezTo>
                  <a:cubicBezTo>
                    <a:pt x="236220" y="81280"/>
                    <a:pt x="260350" y="111760"/>
                    <a:pt x="266700" y="137160"/>
                  </a:cubicBezTo>
                  <a:cubicBezTo>
                    <a:pt x="274320" y="163830"/>
                    <a:pt x="271780" y="198120"/>
                    <a:pt x="261620" y="223520"/>
                  </a:cubicBezTo>
                  <a:cubicBezTo>
                    <a:pt x="251460" y="248920"/>
                    <a:pt x="228600" y="274320"/>
                    <a:pt x="205740" y="288290"/>
                  </a:cubicBezTo>
                  <a:cubicBezTo>
                    <a:pt x="181610" y="302260"/>
                    <a:pt x="148590" y="309880"/>
                    <a:pt x="120650" y="306070"/>
                  </a:cubicBezTo>
                  <a:cubicBezTo>
                    <a:pt x="93980" y="303530"/>
                    <a:pt x="63500" y="288290"/>
                    <a:pt x="43180" y="269240"/>
                  </a:cubicBezTo>
                  <a:cubicBezTo>
                    <a:pt x="24130" y="250190"/>
                    <a:pt x="8890" y="215900"/>
                    <a:pt x="3810" y="193040"/>
                  </a:cubicBezTo>
                  <a:cubicBezTo>
                    <a:pt x="0" y="176530"/>
                    <a:pt x="0" y="165100"/>
                    <a:pt x="3810" y="148590"/>
                  </a:cubicBezTo>
                  <a:cubicBezTo>
                    <a:pt x="10160" y="127000"/>
                    <a:pt x="29210" y="93980"/>
                    <a:pt x="45720" y="73660"/>
                  </a:cubicBezTo>
                  <a:cubicBezTo>
                    <a:pt x="59690" y="55880"/>
                    <a:pt x="71120" y="43180"/>
                    <a:pt x="93980" y="31750"/>
                  </a:cubicBezTo>
                  <a:cubicBezTo>
                    <a:pt x="132080" y="13970"/>
                    <a:pt x="207010" y="6350"/>
                    <a:pt x="264160" y="2540"/>
                  </a:cubicBezTo>
                  <a:cubicBezTo>
                    <a:pt x="322580" y="0"/>
                    <a:pt x="383540" y="7620"/>
                    <a:pt x="441960" y="15240"/>
                  </a:cubicBezTo>
                  <a:cubicBezTo>
                    <a:pt x="501650" y="22860"/>
                    <a:pt x="575310" y="27940"/>
                    <a:pt x="617220" y="49530"/>
                  </a:cubicBezTo>
                  <a:cubicBezTo>
                    <a:pt x="645160" y="63500"/>
                    <a:pt x="666750" y="86360"/>
                    <a:pt x="678180" y="106680"/>
                  </a:cubicBezTo>
                  <a:cubicBezTo>
                    <a:pt x="688340" y="124460"/>
                    <a:pt x="692150" y="143510"/>
                    <a:pt x="690880" y="162560"/>
                  </a:cubicBezTo>
                  <a:cubicBezTo>
                    <a:pt x="688340" y="186690"/>
                    <a:pt x="674370" y="222250"/>
                    <a:pt x="657860" y="241300"/>
                  </a:cubicBezTo>
                  <a:cubicBezTo>
                    <a:pt x="645160" y="256540"/>
                    <a:pt x="627380" y="266700"/>
                    <a:pt x="610870" y="273050"/>
                  </a:cubicBezTo>
                  <a:cubicBezTo>
                    <a:pt x="593090" y="278130"/>
                    <a:pt x="553720" y="278130"/>
                    <a:pt x="553720" y="27813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-5466542">
            <a:off x="13171488" y="957477"/>
            <a:ext cx="552469" cy="522858"/>
            <a:chOff x="0" y="0"/>
            <a:chExt cx="900430" cy="8521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5720" y="48260"/>
              <a:ext cx="807720" cy="755650"/>
            </a:xfrm>
            <a:custGeom>
              <a:avLst/>
              <a:gdLst/>
              <a:ahLst/>
              <a:cxnLst/>
              <a:rect r="r" b="b" t="t" l="l"/>
              <a:pathLst>
                <a:path h="755650" w="807720">
                  <a:moveTo>
                    <a:pt x="208280" y="41910"/>
                  </a:moveTo>
                  <a:cubicBezTo>
                    <a:pt x="571500" y="396240"/>
                    <a:pt x="746760" y="495300"/>
                    <a:pt x="786130" y="544830"/>
                  </a:cubicBezTo>
                  <a:cubicBezTo>
                    <a:pt x="798830" y="561340"/>
                    <a:pt x="800100" y="568960"/>
                    <a:pt x="802640" y="585470"/>
                  </a:cubicBezTo>
                  <a:cubicBezTo>
                    <a:pt x="806450" y="608330"/>
                    <a:pt x="805180" y="646430"/>
                    <a:pt x="795020" y="671830"/>
                  </a:cubicBezTo>
                  <a:cubicBezTo>
                    <a:pt x="783590" y="697230"/>
                    <a:pt x="759460" y="722630"/>
                    <a:pt x="735330" y="735330"/>
                  </a:cubicBezTo>
                  <a:cubicBezTo>
                    <a:pt x="711200" y="749300"/>
                    <a:pt x="676910" y="755650"/>
                    <a:pt x="650240" y="750570"/>
                  </a:cubicBezTo>
                  <a:cubicBezTo>
                    <a:pt x="622300" y="746760"/>
                    <a:pt x="591820" y="731520"/>
                    <a:pt x="572770" y="711200"/>
                  </a:cubicBezTo>
                  <a:cubicBezTo>
                    <a:pt x="553720" y="692150"/>
                    <a:pt x="539750" y="655320"/>
                    <a:pt x="534670" y="632460"/>
                  </a:cubicBezTo>
                  <a:cubicBezTo>
                    <a:pt x="532130" y="615950"/>
                    <a:pt x="533400" y="603250"/>
                    <a:pt x="537210" y="589280"/>
                  </a:cubicBezTo>
                  <a:cubicBezTo>
                    <a:pt x="539750" y="574040"/>
                    <a:pt x="543560" y="561340"/>
                    <a:pt x="552450" y="547370"/>
                  </a:cubicBezTo>
                  <a:cubicBezTo>
                    <a:pt x="566420" y="528320"/>
                    <a:pt x="593090" y="501650"/>
                    <a:pt x="618490" y="490220"/>
                  </a:cubicBezTo>
                  <a:cubicBezTo>
                    <a:pt x="643890" y="480060"/>
                    <a:pt x="681990" y="480060"/>
                    <a:pt x="704850" y="485140"/>
                  </a:cubicBezTo>
                  <a:cubicBezTo>
                    <a:pt x="721360" y="487680"/>
                    <a:pt x="731520" y="492760"/>
                    <a:pt x="745490" y="502920"/>
                  </a:cubicBezTo>
                  <a:cubicBezTo>
                    <a:pt x="763270" y="516890"/>
                    <a:pt x="789940" y="544830"/>
                    <a:pt x="798830" y="571500"/>
                  </a:cubicBezTo>
                  <a:cubicBezTo>
                    <a:pt x="807720" y="596900"/>
                    <a:pt x="807720" y="632460"/>
                    <a:pt x="800100" y="657860"/>
                  </a:cubicBezTo>
                  <a:cubicBezTo>
                    <a:pt x="791210" y="684530"/>
                    <a:pt x="770890" y="712470"/>
                    <a:pt x="748030" y="727710"/>
                  </a:cubicBezTo>
                  <a:cubicBezTo>
                    <a:pt x="725170" y="744220"/>
                    <a:pt x="688340" y="751840"/>
                    <a:pt x="664210" y="751840"/>
                  </a:cubicBezTo>
                  <a:cubicBezTo>
                    <a:pt x="647700" y="753110"/>
                    <a:pt x="638810" y="749300"/>
                    <a:pt x="621030" y="742950"/>
                  </a:cubicBezTo>
                  <a:cubicBezTo>
                    <a:pt x="594360" y="732790"/>
                    <a:pt x="552450" y="708660"/>
                    <a:pt x="518160" y="684530"/>
                  </a:cubicBezTo>
                  <a:cubicBezTo>
                    <a:pt x="481330" y="659130"/>
                    <a:pt x="450850" y="635000"/>
                    <a:pt x="407670" y="594360"/>
                  </a:cubicBezTo>
                  <a:cubicBezTo>
                    <a:pt x="335280" y="530860"/>
                    <a:pt x="210820" y="405130"/>
                    <a:pt x="139700" y="326390"/>
                  </a:cubicBezTo>
                  <a:cubicBezTo>
                    <a:pt x="87630" y="270510"/>
                    <a:pt x="33020" y="220980"/>
                    <a:pt x="13970" y="175260"/>
                  </a:cubicBezTo>
                  <a:cubicBezTo>
                    <a:pt x="1270" y="144780"/>
                    <a:pt x="0" y="115570"/>
                    <a:pt x="5080" y="91440"/>
                  </a:cubicBezTo>
                  <a:cubicBezTo>
                    <a:pt x="7620" y="72390"/>
                    <a:pt x="19050" y="54610"/>
                    <a:pt x="30480" y="41910"/>
                  </a:cubicBezTo>
                  <a:cubicBezTo>
                    <a:pt x="43180" y="27940"/>
                    <a:pt x="60960" y="16510"/>
                    <a:pt x="77470" y="10160"/>
                  </a:cubicBezTo>
                  <a:cubicBezTo>
                    <a:pt x="95250" y="2540"/>
                    <a:pt x="114300" y="0"/>
                    <a:pt x="134620" y="2540"/>
                  </a:cubicBezTo>
                  <a:cubicBezTo>
                    <a:pt x="157480" y="7620"/>
                    <a:pt x="208280" y="41910"/>
                    <a:pt x="208280" y="419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-5466542">
            <a:off x="12755985" y="971838"/>
            <a:ext cx="621819" cy="241559"/>
            <a:chOff x="0" y="0"/>
            <a:chExt cx="1013460" cy="3937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9530" y="46990"/>
              <a:ext cx="918210" cy="308610"/>
            </a:xfrm>
            <a:custGeom>
              <a:avLst/>
              <a:gdLst/>
              <a:ahLst/>
              <a:cxnLst/>
              <a:rect r="r" b="b" t="t" l="l"/>
              <a:pathLst>
                <a:path h="308610" w="918210">
                  <a:moveTo>
                    <a:pt x="124460" y="46990"/>
                  </a:moveTo>
                  <a:cubicBezTo>
                    <a:pt x="711200" y="30480"/>
                    <a:pt x="711200" y="19050"/>
                    <a:pt x="726440" y="13970"/>
                  </a:cubicBezTo>
                  <a:cubicBezTo>
                    <a:pt x="749300" y="6350"/>
                    <a:pt x="786130" y="0"/>
                    <a:pt x="812800" y="6350"/>
                  </a:cubicBezTo>
                  <a:cubicBezTo>
                    <a:pt x="839470" y="12700"/>
                    <a:pt x="869950" y="35560"/>
                    <a:pt x="885190" y="52070"/>
                  </a:cubicBezTo>
                  <a:cubicBezTo>
                    <a:pt x="896620" y="63500"/>
                    <a:pt x="902970" y="73660"/>
                    <a:pt x="906780" y="90170"/>
                  </a:cubicBezTo>
                  <a:cubicBezTo>
                    <a:pt x="913130" y="111760"/>
                    <a:pt x="918210" y="149860"/>
                    <a:pt x="909320" y="175260"/>
                  </a:cubicBezTo>
                  <a:cubicBezTo>
                    <a:pt x="901700" y="201930"/>
                    <a:pt x="881380" y="229870"/>
                    <a:pt x="859790" y="246380"/>
                  </a:cubicBezTo>
                  <a:cubicBezTo>
                    <a:pt x="838200" y="261620"/>
                    <a:pt x="801370" y="270510"/>
                    <a:pt x="777240" y="271780"/>
                  </a:cubicBezTo>
                  <a:cubicBezTo>
                    <a:pt x="760730" y="273050"/>
                    <a:pt x="749300" y="270510"/>
                    <a:pt x="735330" y="264160"/>
                  </a:cubicBezTo>
                  <a:cubicBezTo>
                    <a:pt x="713740" y="254000"/>
                    <a:pt x="681990" y="232410"/>
                    <a:pt x="668020" y="209550"/>
                  </a:cubicBezTo>
                  <a:cubicBezTo>
                    <a:pt x="652780" y="186690"/>
                    <a:pt x="643890" y="153670"/>
                    <a:pt x="646430" y="127000"/>
                  </a:cubicBezTo>
                  <a:cubicBezTo>
                    <a:pt x="648970" y="99060"/>
                    <a:pt x="661670" y="67310"/>
                    <a:pt x="679450" y="46990"/>
                  </a:cubicBezTo>
                  <a:cubicBezTo>
                    <a:pt x="698500" y="26670"/>
                    <a:pt x="732790" y="11430"/>
                    <a:pt x="754380" y="5080"/>
                  </a:cubicBezTo>
                  <a:cubicBezTo>
                    <a:pt x="770890" y="0"/>
                    <a:pt x="782320" y="0"/>
                    <a:pt x="798830" y="3810"/>
                  </a:cubicBezTo>
                  <a:cubicBezTo>
                    <a:pt x="820420" y="7620"/>
                    <a:pt x="857250" y="26670"/>
                    <a:pt x="875030" y="40640"/>
                  </a:cubicBezTo>
                  <a:cubicBezTo>
                    <a:pt x="887730" y="52070"/>
                    <a:pt x="895350" y="60960"/>
                    <a:pt x="901700" y="76200"/>
                  </a:cubicBezTo>
                  <a:cubicBezTo>
                    <a:pt x="909320" y="97790"/>
                    <a:pt x="918210" y="134620"/>
                    <a:pt x="913130" y="161290"/>
                  </a:cubicBezTo>
                  <a:cubicBezTo>
                    <a:pt x="908050" y="187960"/>
                    <a:pt x="896620" y="217170"/>
                    <a:pt x="871220" y="236220"/>
                  </a:cubicBezTo>
                  <a:cubicBezTo>
                    <a:pt x="829310" y="269240"/>
                    <a:pt x="735330" y="284480"/>
                    <a:pt x="651510" y="295910"/>
                  </a:cubicBezTo>
                  <a:cubicBezTo>
                    <a:pt x="544830" y="308610"/>
                    <a:pt x="383540" y="297180"/>
                    <a:pt x="279400" y="292100"/>
                  </a:cubicBezTo>
                  <a:cubicBezTo>
                    <a:pt x="204470" y="289560"/>
                    <a:pt x="132080" y="294640"/>
                    <a:pt x="85090" y="278130"/>
                  </a:cubicBezTo>
                  <a:cubicBezTo>
                    <a:pt x="55880" y="265430"/>
                    <a:pt x="33020" y="246380"/>
                    <a:pt x="19050" y="227330"/>
                  </a:cubicBezTo>
                  <a:cubicBezTo>
                    <a:pt x="7620" y="210820"/>
                    <a:pt x="2540" y="191770"/>
                    <a:pt x="1270" y="172720"/>
                  </a:cubicBezTo>
                  <a:cubicBezTo>
                    <a:pt x="0" y="154940"/>
                    <a:pt x="3810" y="134620"/>
                    <a:pt x="11430" y="118110"/>
                  </a:cubicBezTo>
                  <a:cubicBezTo>
                    <a:pt x="19050" y="100330"/>
                    <a:pt x="29210" y="83820"/>
                    <a:pt x="45720" y="72390"/>
                  </a:cubicBezTo>
                  <a:cubicBezTo>
                    <a:pt x="64770" y="58420"/>
                    <a:pt x="124460" y="46990"/>
                    <a:pt x="124460" y="4699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-5466542">
            <a:off x="13425147" y="1315976"/>
            <a:ext cx="287533" cy="490131"/>
            <a:chOff x="0" y="0"/>
            <a:chExt cx="468630" cy="7988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4450" y="43180"/>
              <a:ext cx="379730" cy="706120"/>
            </a:xfrm>
            <a:custGeom>
              <a:avLst/>
              <a:gdLst/>
              <a:ahLst/>
              <a:cxnLst/>
              <a:rect r="r" b="b" t="t" l="l"/>
              <a:pathLst>
                <a:path h="706120" w="379730">
                  <a:moveTo>
                    <a:pt x="236220" y="106680"/>
                  </a:moveTo>
                  <a:cubicBezTo>
                    <a:pt x="299720" y="463550"/>
                    <a:pt x="356870" y="494030"/>
                    <a:pt x="369570" y="533400"/>
                  </a:cubicBezTo>
                  <a:cubicBezTo>
                    <a:pt x="379730" y="562610"/>
                    <a:pt x="377190" y="591820"/>
                    <a:pt x="369570" y="617220"/>
                  </a:cubicBezTo>
                  <a:cubicBezTo>
                    <a:pt x="360680" y="641350"/>
                    <a:pt x="339090" y="668020"/>
                    <a:pt x="317500" y="683260"/>
                  </a:cubicBezTo>
                  <a:cubicBezTo>
                    <a:pt x="295910" y="697230"/>
                    <a:pt x="262890" y="706120"/>
                    <a:pt x="236220" y="703580"/>
                  </a:cubicBezTo>
                  <a:cubicBezTo>
                    <a:pt x="210820" y="702310"/>
                    <a:pt x="179070" y="689610"/>
                    <a:pt x="160020" y="671830"/>
                  </a:cubicBezTo>
                  <a:cubicBezTo>
                    <a:pt x="139700" y="655320"/>
                    <a:pt x="121920" y="626110"/>
                    <a:pt x="116840" y="599440"/>
                  </a:cubicBezTo>
                  <a:cubicBezTo>
                    <a:pt x="111760" y="574040"/>
                    <a:pt x="119380" y="538480"/>
                    <a:pt x="127000" y="516890"/>
                  </a:cubicBezTo>
                  <a:cubicBezTo>
                    <a:pt x="133350" y="501650"/>
                    <a:pt x="139700" y="492760"/>
                    <a:pt x="151130" y="482600"/>
                  </a:cubicBezTo>
                  <a:cubicBezTo>
                    <a:pt x="168910" y="467360"/>
                    <a:pt x="203200" y="449580"/>
                    <a:pt x="226060" y="444500"/>
                  </a:cubicBezTo>
                  <a:cubicBezTo>
                    <a:pt x="241300" y="440690"/>
                    <a:pt x="252730" y="440690"/>
                    <a:pt x="267970" y="444500"/>
                  </a:cubicBezTo>
                  <a:cubicBezTo>
                    <a:pt x="289560" y="449580"/>
                    <a:pt x="325120" y="469900"/>
                    <a:pt x="341630" y="485140"/>
                  </a:cubicBezTo>
                  <a:cubicBezTo>
                    <a:pt x="353060" y="495300"/>
                    <a:pt x="359410" y="504190"/>
                    <a:pt x="364490" y="519430"/>
                  </a:cubicBezTo>
                  <a:cubicBezTo>
                    <a:pt x="372110" y="541020"/>
                    <a:pt x="375920" y="580390"/>
                    <a:pt x="373380" y="603250"/>
                  </a:cubicBezTo>
                  <a:cubicBezTo>
                    <a:pt x="370840" y="618490"/>
                    <a:pt x="365760" y="629920"/>
                    <a:pt x="356870" y="642620"/>
                  </a:cubicBezTo>
                  <a:cubicBezTo>
                    <a:pt x="342900" y="660400"/>
                    <a:pt x="312420" y="685800"/>
                    <a:pt x="292100" y="695960"/>
                  </a:cubicBezTo>
                  <a:cubicBezTo>
                    <a:pt x="278130" y="702310"/>
                    <a:pt x="266700" y="704850"/>
                    <a:pt x="251460" y="704850"/>
                  </a:cubicBezTo>
                  <a:cubicBezTo>
                    <a:pt x="228600" y="703580"/>
                    <a:pt x="198120" y="695960"/>
                    <a:pt x="170180" y="680720"/>
                  </a:cubicBezTo>
                  <a:cubicBezTo>
                    <a:pt x="135890" y="662940"/>
                    <a:pt x="90170" y="631190"/>
                    <a:pt x="67310" y="594360"/>
                  </a:cubicBezTo>
                  <a:cubicBezTo>
                    <a:pt x="43180" y="554990"/>
                    <a:pt x="41910" y="508000"/>
                    <a:pt x="31750" y="449580"/>
                  </a:cubicBezTo>
                  <a:cubicBezTo>
                    <a:pt x="19050" y="364490"/>
                    <a:pt x="0" y="200660"/>
                    <a:pt x="6350" y="130810"/>
                  </a:cubicBezTo>
                  <a:cubicBezTo>
                    <a:pt x="10160" y="95250"/>
                    <a:pt x="15240" y="71120"/>
                    <a:pt x="27940" y="52070"/>
                  </a:cubicBezTo>
                  <a:cubicBezTo>
                    <a:pt x="38100" y="35560"/>
                    <a:pt x="52070" y="22860"/>
                    <a:pt x="69850" y="15240"/>
                  </a:cubicBezTo>
                  <a:cubicBezTo>
                    <a:pt x="91440" y="6350"/>
                    <a:pt x="125730" y="0"/>
                    <a:pt x="151130" y="7620"/>
                  </a:cubicBezTo>
                  <a:cubicBezTo>
                    <a:pt x="175260" y="13970"/>
                    <a:pt x="203200" y="35560"/>
                    <a:pt x="217170" y="54610"/>
                  </a:cubicBezTo>
                  <a:cubicBezTo>
                    <a:pt x="228600" y="69850"/>
                    <a:pt x="236220" y="106680"/>
                    <a:pt x="236220" y="10668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5412853" y="-367037"/>
            <a:ext cx="3692894" cy="2316452"/>
          </a:xfrm>
          <a:custGeom>
            <a:avLst/>
            <a:gdLst/>
            <a:ahLst/>
            <a:cxnLst/>
            <a:rect r="r" b="b" t="t" l="l"/>
            <a:pathLst>
              <a:path h="2316452" w="3692894">
                <a:moveTo>
                  <a:pt x="0" y="0"/>
                </a:moveTo>
                <a:lnTo>
                  <a:pt x="3692894" y="0"/>
                </a:lnTo>
                <a:lnTo>
                  <a:pt x="3692894" y="2316451"/>
                </a:lnTo>
                <a:lnTo>
                  <a:pt x="0" y="2316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1008282">
            <a:off x="15519379" y="2917030"/>
            <a:ext cx="2659752" cy="3491322"/>
          </a:xfrm>
          <a:custGeom>
            <a:avLst/>
            <a:gdLst/>
            <a:ahLst/>
            <a:cxnLst/>
            <a:rect r="r" b="b" t="t" l="l"/>
            <a:pathLst>
              <a:path h="3491322" w="2659752">
                <a:moveTo>
                  <a:pt x="2659753" y="0"/>
                </a:moveTo>
                <a:lnTo>
                  <a:pt x="0" y="0"/>
                </a:lnTo>
                <a:lnTo>
                  <a:pt x="0" y="3491322"/>
                </a:lnTo>
                <a:lnTo>
                  <a:pt x="2659753" y="3491322"/>
                </a:lnTo>
                <a:lnTo>
                  <a:pt x="265975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91176" y="3353322"/>
            <a:ext cx="9616186" cy="130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Dashboards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-160571" y="1561041"/>
            <a:ext cx="4287627" cy="11790973"/>
          </a:xfrm>
          <a:custGeom>
            <a:avLst/>
            <a:gdLst/>
            <a:ahLst/>
            <a:cxnLst/>
            <a:rect r="r" b="b" t="t" l="l"/>
            <a:pathLst>
              <a:path h="11790973" w="4287627">
                <a:moveTo>
                  <a:pt x="4287627" y="0"/>
                </a:moveTo>
                <a:lnTo>
                  <a:pt x="0" y="0"/>
                </a:lnTo>
                <a:lnTo>
                  <a:pt x="0" y="11790973"/>
                </a:lnTo>
                <a:lnTo>
                  <a:pt x="4287627" y="11790973"/>
                </a:lnTo>
                <a:lnTo>
                  <a:pt x="42876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22103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25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50818" y="0"/>
            <a:ext cx="15586364" cy="10287000"/>
          </a:xfrm>
          <a:custGeom>
            <a:avLst/>
            <a:gdLst/>
            <a:ahLst/>
            <a:cxnLst/>
            <a:rect r="r" b="b" t="t" l="l"/>
            <a:pathLst>
              <a:path h="10287000" w="15586364">
                <a:moveTo>
                  <a:pt x="0" y="0"/>
                </a:moveTo>
                <a:lnTo>
                  <a:pt x="15586364" y="0"/>
                </a:lnTo>
                <a:lnTo>
                  <a:pt x="155863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63583" y="9316889"/>
            <a:ext cx="9427891" cy="94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8"/>
              </a:lnSpc>
            </a:pPr>
            <a:r>
              <a:rPr lang="en-US" sz="5542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MENU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73513" cy="9681936"/>
          </a:xfrm>
          <a:custGeom>
            <a:avLst/>
            <a:gdLst/>
            <a:ahLst/>
            <a:cxnLst/>
            <a:rect r="r" b="b" t="t" l="l"/>
            <a:pathLst>
              <a:path h="9681936" w="18773513">
                <a:moveTo>
                  <a:pt x="0" y="0"/>
                </a:moveTo>
                <a:lnTo>
                  <a:pt x="18773513" y="0"/>
                </a:lnTo>
                <a:lnTo>
                  <a:pt x="18773513" y="9681936"/>
                </a:lnTo>
                <a:lnTo>
                  <a:pt x="0" y="9681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58" r="0" b="-695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22103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31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14014" y="9342653"/>
            <a:ext cx="9427891" cy="94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8"/>
              </a:lnSpc>
            </a:pPr>
            <a:r>
              <a:rPr lang="en-US" sz="5542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CEO DASHBOARD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2171"/>
            <a:ext cx="18592823" cy="9908215"/>
          </a:xfrm>
          <a:custGeom>
            <a:avLst/>
            <a:gdLst/>
            <a:ahLst/>
            <a:cxnLst/>
            <a:rect r="r" b="b" t="t" l="l"/>
            <a:pathLst>
              <a:path h="9908215" w="18592823">
                <a:moveTo>
                  <a:pt x="0" y="0"/>
                </a:moveTo>
                <a:lnTo>
                  <a:pt x="18592823" y="0"/>
                </a:lnTo>
                <a:lnTo>
                  <a:pt x="18592823" y="9908215"/>
                </a:lnTo>
                <a:lnTo>
                  <a:pt x="0" y="9908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02" r="0" b="-770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22103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32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14014" y="9342653"/>
            <a:ext cx="9427891" cy="94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8"/>
              </a:lnSpc>
            </a:pPr>
            <a:r>
              <a:rPr lang="en-US" sz="5542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CFO DASHBOARD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804809"/>
          </a:xfrm>
          <a:custGeom>
            <a:avLst/>
            <a:gdLst/>
            <a:ahLst/>
            <a:cxnLst/>
            <a:rect r="r" b="b" t="t" l="l"/>
            <a:pathLst>
              <a:path h="9804809" w="18288000">
                <a:moveTo>
                  <a:pt x="0" y="0"/>
                </a:moveTo>
                <a:lnTo>
                  <a:pt x="18288000" y="0"/>
                </a:lnTo>
                <a:lnTo>
                  <a:pt x="18288000" y="9804809"/>
                </a:lnTo>
                <a:lnTo>
                  <a:pt x="0" y="9804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58" r="0" b="-315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22103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33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23082" y="9034683"/>
            <a:ext cx="8718745" cy="125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5"/>
              </a:lnSpc>
            </a:pPr>
            <a:r>
              <a:rPr lang="en-US" sz="363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HEALTHCARE ORGANIZATIONS DASHBOARD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034891" cy="9767813"/>
          </a:xfrm>
          <a:custGeom>
            <a:avLst/>
            <a:gdLst/>
            <a:ahLst/>
            <a:cxnLst/>
            <a:rect r="r" b="b" t="t" l="l"/>
            <a:pathLst>
              <a:path h="9767813" w="18034891">
                <a:moveTo>
                  <a:pt x="0" y="0"/>
                </a:moveTo>
                <a:lnTo>
                  <a:pt x="18034891" y="0"/>
                </a:lnTo>
                <a:lnTo>
                  <a:pt x="18034891" y="9767813"/>
                </a:lnTo>
                <a:lnTo>
                  <a:pt x="0" y="976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98" t="-4208" r="0" b="-420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22103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33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86007" y="9034683"/>
            <a:ext cx="10515986" cy="125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5"/>
              </a:lnSpc>
            </a:pPr>
            <a:r>
              <a:rPr lang="en-US" sz="363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CHIEF OF MEDICAL DEPARTMENT DASHBOARD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75420"/>
          </a:xfrm>
          <a:custGeom>
            <a:avLst/>
            <a:gdLst/>
            <a:ahLst/>
            <a:cxnLst/>
            <a:rect r="r" b="b" t="t" l="l"/>
            <a:pathLst>
              <a:path h="9075420" w="18288000">
                <a:moveTo>
                  <a:pt x="0" y="0"/>
                </a:moveTo>
                <a:lnTo>
                  <a:pt x="18288000" y="0"/>
                </a:lnTo>
                <a:lnTo>
                  <a:pt x="18288000" y="9075420"/>
                </a:lnTo>
                <a:lnTo>
                  <a:pt x="0" y="907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22103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28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77528" y="9153525"/>
            <a:ext cx="9380594" cy="94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8"/>
              </a:lnSpc>
            </a:pPr>
            <a:r>
              <a:rPr lang="en-US" sz="5542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Operational Efficiency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755965">
            <a:off x="-2016412" y="-6592372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3" y="0"/>
                </a:lnTo>
                <a:lnTo>
                  <a:pt x="9743833" y="10202965"/>
                </a:lnTo>
                <a:lnTo>
                  <a:pt x="0" y="10202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86301">
            <a:off x="10358985" y="-3230434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3" y="0"/>
                </a:lnTo>
                <a:lnTo>
                  <a:pt x="9743833" y="10202965"/>
                </a:lnTo>
                <a:lnTo>
                  <a:pt x="0" y="10202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547103" y="3415779"/>
            <a:ext cx="3740897" cy="10287468"/>
          </a:xfrm>
          <a:custGeom>
            <a:avLst/>
            <a:gdLst/>
            <a:ahLst/>
            <a:cxnLst/>
            <a:rect r="r" b="b" t="t" l="l"/>
            <a:pathLst>
              <a:path h="10287468" w="3740897">
                <a:moveTo>
                  <a:pt x="3740897" y="0"/>
                </a:moveTo>
                <a:lnTo>
                  <a:pt x="0" y="0"/>
                </a:lnTo>
                <a:lnTo>
                  <a:pt x="0" y="10287467"/>
                </a:lnTo>
                <a:lnTo>
                  <a:pt x="3740897" y="10287467"/>
                </a:lnTo>
                <a:lnTo>
                  <a:pt x="374089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2274" y="2956675"/>
            <a:ext cx="2273231" cy="7063711"/>
          </a:xfrm>
          <a:custGeom>
            <a:avLst/>
            <a:gdLst/>
            <a:ahLst/>
            <a:cxnLst/>
            <a:rect r="r" b="b" t="t" l="l"/>
            <a:pathLst>
              <a:path h="7063711" w="2273231">
                <a:moveTo>
                  <a:pt x="0" y="0"/>
                </a:moveTo>
                <a:lnTo>
                  <a:pt x="2273231" y="0"/>
                </a:lnTo>
                <a:lnTo>
                  <a:pt x="2273231" y="7063711"/>
                </a:lnTo>
                <a:lnTo>
                  <a:pt x="0" y="70637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55505" y="895350"/>
            <a:ext cx="12576991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Outline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052392" y="2558292"/>
            <a:ext cx="786189" cy="786189"/>
          </a:xfrm>
          <a:custGeom>
            <a:avLst/>
            <a:gdLst/>
            <a:ahLst/>
            <a:cxnLst/>
            <a:rect r="r" b="b" t="t" l="l"/>
            <a:pathLst>
              <a:path h="786189" w="786189">
                <a:moveTo>
                  <a:pt x="0" y="0"/>
                </a:moveTo>
                <a:lnTo>
                  <a:pt x="786189" y="0"/>
                </a:lnTo>
                <a:lnTo>
                  <a:pt x="786189" y="786189"/>
                </a:lnTo>
                <a:lnTo>
                  <a:pt x="0" y="7861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45486" y="3696223"/>
            <a:ext cx="786189" cy="786189"/>
          </a:xfrm>
          <a:custGeom>
            <a:avLst/>
            <a:gdLst/>
            <a:ahLst/>
            <a:cxnLst/>
            <a:rect r="r" b="b" t="t" l="l"/>
            <a:pathLst>
              <a:path h="786189" w="786189">
                <a:moveTo>
                  <a:pt x="0" y="0"/>
                </a:moveTo>
                <a:lnTo>
                  <a:pt x="786189" y="0"/>
                </a:lnTo>
                <a:lnTo>
                  <a:pt x="786189" y="786189"/>
                </a:lnTo>
                <a:lnTo>
                  <a:pt x="0" y="7861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45319" y="4791731"/>
            <a:ext cx="786189" cy="786189"/>
          </a:xfrm>
          <a:custGeom>
            <a:avLst/>
            <a:gdLst/>
            <a:ahLst/>
            <a:cxnLst/>
            <a:rect r="r" b="b" t="t" l="l"/>
            <a:pathLst>
              <a:path h="786189" w="786189">
                <a:moveTo>
                  <a:pt x="0" y="0"/>
                </a:moveTo>
                <a:lnTo>
                  <a:pt x="786189" y="0"/>
                </a:lnTo>
                <a:lnTo>
                  <a:pt x="786189" y="786189"/>
                </a:lnTo>
                <a:lnTo>
                  <a:pt x="0" y="7861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199569" y="2726394"/>
            <a:ext cx="11036039" cy="3979892"/>
            <a:chOff x="0" y="0"/>
            <a:chExt cx="14714719" cy="530652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85725"/>
              <a:ext cx="12666757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3B365F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Business Understanding &amp; Data Understanding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799525" y="1394464"/>
              <a:ext cx="12666757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3B365F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Business &amp; Data Science Goals</a:t>
              </a:r>
              <a:r>
                <a:rPr lang="en-US" sz="2799">
                  <a:solidFill>
                    <a:srgbClr val="3B365F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371894" y="2833569"/>
              <a:ext cx="12666757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3B365F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Datawarehouse Modeling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047962" y="4313542"/>
              <a:ext cx="12666757" cy="651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3B365F"/>
                  </a:solidFill>
                  <a:latin typeface="Coco Gothic"/>
                  <a:ea typeface="Coco Gothic"/>
                  <a:cs typeface="Coco Gothic"/>
                  <a:sym typeface="Coco Gothic"/>
                </a:rPr>
                <a:t>Kpis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275399" y="4258271"/>
              <a:ext cx="1048252" cy="1048252"/>
            </a:xfrm>
            <a:custGeom>
              <a:avLst/>
              <a:gdLst/>
              <a:ahLst/>
              <a:cxnLst/>
              <a:rect r="r" b="b" t="t" l="l"/>
              <a:pathLst>
                <a:path h="1048252" w="1048252">
                  <a:moveTo>
                    <a:pt x="0" y="0"/>
                  </a:moveTo>
                  <a:lnTo>
                    <a:pt x="1048252" y="0"/>
                  </a:lnTo>
                  <a:lnTo>
                    <a:pt x="1048252" y="1048252"/>
                  </a:lnTo>
                  <a:lnTo>
                    <a:pt x="0" y="1048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4852510" y="6896786"/>
            <a:ext cx="786189" cy="786189"/>
          </a:xfrm>
          <a:custGeom>
            <a:avLst/>
            <a:gdLst/>
            <a:ahLst/>
            <a:cxnLst/>
            <a:rect r="r" b="b" t="t" l="l"/>
            <a:pathLst>
              <a:path h="786189" w="786189">
                <a:moveTo>
                  <a:pt x="0" y="0"/>
                </a:moveTo>
                <a:lnTo>
                  <a:pt x="786189" y="0"/>
                </a:lnTo>
                <a:lnTo>
                  <a:pt x="786189" y="786189"/>
                </a:lnTo>
                <a:lnTo>
                  <a:pt x="0" y="7861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043982" y="6922070"/>
            <a:ext cx="319508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Dashboards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22103" y="9614889"/>
            <a:ext cx="483999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3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257793" y="7679624"/>
            <a:ext cx="786189" cy="786189"/>
          </a:xfrm>
          <a:custGeom>
            <a:avLst/>
            <a:gdLst/>
            <a:ahLst/>
            <a:cxnLst/>
            <a:rect r="r" b="b" t="t" l="l"/>
            <a:pathLst>
              <a:path h="786189" w="786189">
                <a:moveTo>
                  <a:pt x="0" y="0"/>
                </a:moveTo>
                <a:lnTo>
                  <a:pt x="786189" y="0"/>
                </a:lnTo>
                <a:lnTo>
                  <a:pt x="786189" y="786189"/>
                </a:lnTo>
                <a:lnTo>
                  <a:pt x="0" y="7861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730022" y="8713463"/>
            <a:ext cx="792487" cy="792487"/>
          </a:xfrm>
          <a:custGeom>
            <a:avLst/>
            <a:gdLst/>
            <a:ahLst/>
            <a:cxnLst/>
            <a:rect r="r" b="b" t="t" l="l"/>
            <a:pathLst>
              <a:path h="792487" w="792487">
                <a:moveTo>
                  <a:pt x="0" y="0"/>
                </a:moveTo>
                <a:lnTo>
                  <a:pt x="792487" y="0"/>
                </a:lnTo>
                <a:lnTo>
                  <a:pt x="792487" y="792487"/>
                </a:lnTo>
                <a:lnTo>
                  <a:pt x="0" y="7924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522509" y="7774904"/>
            <a:ext cx="4992368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Demo Video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47816" y="8811892"/>
            <a:ext cx="4992368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ML Data Science Objectives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89535"/>
          </a:xfrm>
          <a:custGeom>
            <a:avLst/>
            <a:gdLst/>
            <a:ahLst/>
            <a:cxnLst/>
            <a:rect r="r" b="b" t="t" l="l"/>
            <a:pathLst>
              <a:path h="9089535" w="18288000">
                <a:moveTo>
                  <a:pt x="0" y="0"/>
                </a:moveTo>
                <a:lnTo>
                  <a:pt x="18288000" y="0"/>
                </a:lnTo>
                <a:lnTo>
                  <a:pt x="18288000" y="9089535"/>
                </a:lnTo>
                <a:lnTo>
                  <a:pt x="0" y="9089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22103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30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14014" y="9342653"/>
            <a:ext cx="9427891" cy="94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8"/>
              </a:lnSpc>
            </a:pPr>
            <a:r>
              <a:rPr lang="en-US" sz="5542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Financial Performance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15928258" cy="9258300"/>
          </a:xfrm>
          <a:custGeom>
            <a:avLst/>
            <a:gdLst/>
            <a:ahLst/>
            <a:cxnLst/>
            <a:rect r="r" b="b" t="t" l="l"/>
            <a:pathLst>
              <a:path h="9258300" w="15928258">
                <a:moveTo>
                  <a:pt x="0" y="0"/>
                </a:moveTo>
                <a:lnTo>
                  <a:pt x="15928258" y="0"/>
                </a:lnTo>
                <a:lnTo>
                  <a:pt x="15928258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22103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26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14014" y="9342653"/>
            <a:ext cx="6921147" cy="94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8"/>
              </a:lnSpc>
            </a:pPr>
            <a:r>
              <a:rPr lang="en-US" sz="5542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Patient Care 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210" y="0"/>
            <a:ext cx="16207090" cy="9258300"/>
          </a:xfrm>
          <a:custGeom>
            <a:avLst/>
            <a:gdLst/>
            <a:ahLst/>
            <a:cxnLst/>
            <a:rect r="r" b="b" t="t" l="l"/>
            <a:pathLst>
              <a:path h="9258300" w="16207090">
                <a:moveTo>
                  <a:pt x="0" y="0"/>
                </a:moveTo>
                <a:lnTo>
                  <a:pt x="16207090" y="0"/>
                </a:lnTo>
                <a:lnTo>
                  <a:pt x="1620709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22103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27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77528" y="9153525"/>
            <a:ext cx="6921147" cy="94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8"/>
              </a:lnSpc>
            </a:pPr>
            <a:r>
              <a:rPr lang="en-US" sz="5542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Patient Care 2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075420"/>
          </a:xfrm>
          <a:custGeom>
            <a:avLst/>
            <a:gdLst/>
            <a:ahLst/>
            <a:cxnLst/>
            <a:rect r="r" b="b" t="t" l="l"/>
            <a:pathLst>
              <a:path h="9075420" w="18288000">
                <a:moveTo>
                  <a:pt x="0" y="0"/>
                </a:moveTo>
                <a:lnTo>
                  <a:pt x="18288000" y="0"/>
                </a:lnTo>
                <a:lnTo>
                  <a:pt x="18288000" y="9075420"/>
                </a:lnTo>
                <a:lnTo>
                  <a:pt x="0" y="907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22103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29*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16205" y="9153525"/>
            <a:ext cx="10255590" cy="94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8"/>
              </a:lnSpc>
            </a:pPr>
            <a:r>
              <a:rPr lang="en-US" sz="5542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Provider Effectiveness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45954" y="84353"/>
            <a:ext cx="9427891" cy="94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8"/>
              </a:lnSpc>
            </a:pPr>
            <a:r>
              <a:rPr lang="en-US" sz="5542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Demo Video</a:t>
            </a:r>
          </a:p>
        </p:txBody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422103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34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755965">
            <a:off x="-1305642" y="731692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844355" y="5705171"/>
            <a:ext cx="14599291" cy="9163657"/>
          </a:xfrm>
          <a:custGeom>
            <a:avLst/>
            <a:gdLst/>
            <a:ahLst/>
            <a:cxnLst/>
            <a:rect r="r" b="b" t="t" l="l"/>
            <a:pathLst>
              <a:path h="9163657" w="14599291">
                <a:moveTo>
                  <a:pt x="14599290" y="0"/>
                </a:moveTo>
                <a:lnTo>
                  <a:pt x="0" y="0"/>
                </a:lnTo>
                <a:lnTo>
                  <a:pt x="0" y="9163658"/>
                </a:lnTo>
                <a:lnTo>
                  <a:pt x="14599290" y="9163658"/>
                </a:lnTo>
                <a:lnTo>
                  <a:pt x="145992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7407" y="6174334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0" y="0"/>
                </a:moveTo>
                <a:lnTo>
                  <a:pt x="3531386" y="0"/>
                </a:lnTo>
                <a:lnTo>
                  <a:pt x="3531386" y="3815463"/>
                </a:lnTo>
                <a:lnTo>
                  <a:pt x="0" y="3815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2543402" y="6083768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3531386" y="0"/>
                </a:moveTo>
                <a:lnTo>
                  <a:pt x="0" y="0"/>
                </a:lnTo>
                <a:lnTo>
                  <a:pt x="0" y="3815463"/>
                </a:lnTo>
                <a:lnTo>
                  <a:pt x="3531386" y="3815463"/>
                </a:lnTo>
                <a:lnTo>
                  <a:pt x="353138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36655" y="1657320"/>
            <a:ext cx="3778768" cy="3807323"/>
          </a:xfrm>
          <a:custGeom>
            <a:avLst/>
            <a:gdLst/>
            <a:ahLst/>
            <a:cxnLst/>
            <a:rect r="r" b="b" t="t" l="l"/>
            <a:pathLst>
              <a:path h="3807323" w="3778768">
                <a:moveTo>
                  <a:pt x="0" y="0"/>
                </a:moveTo>
                <a:lnTo>
                  <a:pt x="3778768" y="0"/>
                </a:lnTo>
                <a:lnTo>
                  <a:pt x="3778768" y="3807323"/>
                </a:lnTo>
                <a:lnTo>
                  <a:pt x="0" y="38073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390" y="606533"/>
            <a:ext cx="1828678" cy="1399770"/>
          </a:xfrm>
          <a:custGeom>
            <a:avLst/>
            <a:gdLst/>
            <a:ahLst/>
            <a:cxnLst/>
            <a:rect r="r" b="b" t="t" l="l"/>
            <a:pathLst>
              <a:path h="1399770" w="1828678">
                <a:moveTo>
                  <a:pt x="0" y="0"/>
                </a:moveTo>
                <a:lnTo>
                  <a:pt x="1828678" y="0"/>
                </a:lnTo>
                <a:lnTo>
                  <a:pt x="1828678" y="1399770"/>
                </a:lnTo>
                <a:lnTo>
                  <a:pt x="0" y="1399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460558" y="573066"/>
            <a:ext cx="627698" cy="634365"/>
            <a:chOff x="0" y="0"/>
            <a:chExt cx="836930" cy="8458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5720" y="48260"/>
              <a:ext cx="746760" cy="748030"/>
            </a:xfrm>
            <a:custGeom>
              <a:avLst/>
              <a:gdLst/>
              <a:ahLst/>
              <a:cxnLst/>
              <a:rect r="r" b="b" t="t" l="l"/>
              <a:pathLst>
                <a:path h="748030" w="746760">
                  <a:moveTo>
                    <a:pt x="541020" y="712470"/>
                  </a:moveTo>
                  <a:cubicBezTo>
                    <a:pt x="17780" y="205740"/>
                    <a:pt x="15240" y="201930"/>
                    <a:pt x="10160" y="186690"/>
                  </a:cubicBezTo>
                  <a:cubicBezTo>
                    <a:pt x="3810" y="163830"/>
                    <a:pt x="0" y="124460"/>
                    <a:pt x="8890" y="99060"/>
                  </a:cubicBezTo>
                  <a:cubicBezTo>
                    <a:pt x="16510" y="72390"/>
                    <a:pt x="38100" y="44450"/>
                    <a:pt x="59690" y="27940"/>
                  </a:cubicBezTo>
                  <a:cubicBezTo>
                    <a:pt x="82550" y="11430"/>
                    <a:pt x="116840" y="1270"/>
                    <a:pt x="143510" y="2540"/>
                  </a:cubicBezTo>
                  <a:cubicBezTo>
                    <a:pt x="171450" y="3810"/>
                    <a:pt x="207010" y="20320"/>
                    <a:pt x="226060" y="33020"/>
                  </a:cubicBezTo>
                  <a:cubicBezTo>
                    <a:pt x="240030" y="43180"/>
                    <a:pt x="247650" y="52070"/>
                    <a:pt x="255270" y="66040"/>
                  </a:cubicBezTo>
                  <a:cubicBezTo>
                    <a:pt x="266700" y="87630"/>
                    <a:pt x="275590" y="128270"/>
                    <a:pt x="275590" y="151130"/>
                  </a:cubicBezTo>
                  <a:cubicBezTo>
                    <a:pt x="275590" y="168910"/>
                    <a:pt x="273050" y="180340"/>
                    <a:pt x="265430" y="194310"/>
                  </a:cubicBezTo>
                  <a:cubicBezTo>
                    <a:pt x="254000" y="215900"/>
                    <a:pt x="229870" y="246380"/>
                    <a:pt x="205740" y="259080"/>
                  </a:cubicBezTo>
                  <a:cubicBezTo>
                    <a:pt x="181610" y="273050"/>
                    <a:pt x="143510" y="276860"/>
                    <a:pt x="120650" y="275590"/>
                  </a:cubicBezTo>
                  <a:cubicBezTo>
                    <a:pt x="102870" y="274320"/>
                    <a:pt x="91440" y="270510"/>
                    <a:pt x="77470" y="261620"/>
                  </a:cubicBezTo>
                  <a:cubicBezTo>
                    <a:pt x="57150" y="250190"/>
                    <a:pt x="27940" y="224790"/>
                    <a:pt x="16510" y="199390"/>
                  </a:cubicBezTo>
                  <a:cubicBezTo>
                    <a:pt x="3810" y="175260"/>
                    <a:pt x="0" y="139700"/>
                    <a:pt x="5080" y="113030"/>
                  </a:cubicBezTo>
                  <a:cubicBezTo>
                    <a:pt x="10160" y="86360"/>
                    <a:pt x="27940" y="55880"/>
                    <a:pt x="48260" y="36830"/>
                  </a:cubicBezTo>
                  <a:cubicBezTo>
                    <a:pt x="69850" y="19050"/>
                    <a:pt x="105410" y="6350"/>
                    <a:pt x="129540" y="2540"/>
                  </a:cubicBezTo>
                  <a:cubicBezTo>
                    <a:pt x="146050" y="0"/>
                    <a:pt x="157480" y="1270"/>
                    <a:pt x="173990" y="6350"/>
                  </a:cubicBezTo>
                  <a:cubicBezTo>
                    <a:pt x="195580" y="13970"/>
                    <a:pt x="214630" y="27940"/>
                    <a:pt x="246380" y="54610"/>
                  </a:cubicBezTo>
                  <a:cubicBezTo>
                    <a:pt x="337820" y="129540"/>
                    <a:pt x="645160" y="457200"/>
                    <a:pt x="708660" y="537210"/>
                  </a:cubicBezTo>
                  <a:cubicBezTo>
                    <a:pt x="726440" y="560070"/>
                    <a:pt x="734060" y="566420"/>
                    <a:pt x="739140" y="585470"/>
                  </a:cubicBezTo>
                  <a:cubicBezTo>
                    <a:pt x="745490" y="609600"/>
                    <a:pt x="746760" y="646430"/>
                    <a:pt x="736600" y="671830"/>
                  </a:cubicBezTo>
                  <a:cubicBezTo>
                    <a:pt x="726440" y="695960"/>
                    <a:pt x="698500" y="722630"/>
                    <a:pt x="676910" y="734060"/>
                  </a:cubicBezTo>
                  <a:cubicBezTo>
                    <a:pt x="659130" y="744220"/>
                    <a:pt x="641350" y="748030"/>
                    <a:pt x="621030" y="746760"/>
                  </a:cubicBezTo>
                  <a:cubicBezTo>
                    <a:pt x="595630" y="744220"/>
                    <a:pt x="541020" y="712470"/>
                    <a:pt x="541020" y="71247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5068253" y="483531"/>
            <a:ext cx="296228" cy="615315"/>
            <a:chOff x="0" y="0"/>
            <a:chExt cx="394970" cy="8204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260" y="49530"/>
              <a:ext cx="311150" cy="722630"/>
            </a:xfrm>
            <a:custGeom>
              <a:avLst/>
              <a:gdLst/>
              <a:ahLst/>
              <a:cxnLst/>
              <a:rect r="r" b="b" t="t" l="l"/>
              <a:pathLst>
                <a:path h="722630" w="311150">
                  <a:moveTo>
                    <a:pt x="66040" y="626110"/>
                  </a:moveTo>
                  <a:cubicBezTo>
                    <a:pt x="2540" y="208280"/>
                    <a:pt x="11430" y="87630"/>
                    <a:pt x="33020" y="48260"/>
                  </a:cubicBezTo>
                  <a:cubicBezTo>
                    <a:pt x="40640" y="31750"/>
                    <a:pt x="49530" y="27940"/>
                    <a:pt x="63500" y="20320"/>
                  </a:cubicBezTo>
                  <a:cubicBezTo>
                    <a:pt x="83820" y="10160"/>
                    <a:pt x="118110" y="0"/>
                    <a:pt x="143510" y="2540"/>
                  </a:cubicBezTo>
                  <a:cubicBezTo>
                    <a:pt x="168910" y="5080"/>
                    <a:pt x="199390" y="19050"/>
                    <a:pt x="218440" y="36830"/>
                  </a:cubicBezTo>
                  <a:cubicBezTo>
                    <a:pt x="237490" y="53340"/>
                    <a:pt x="252730" y="82550"/>
                    <a:pt x="257810" y="107950"/>
                  </a:cubicBezTo>
                  <a:cubicBezTo>
                    <a:pt x="261620" y="133350"/>
                    <a:pt x="256540" y="166370"/>
                    <a:pt x="245110" y="189230"/>
                  </a:cubicBezTo>
                  <a:cubicBezTo>
                    <a:pt x="232410" y="212090"/>
                    <a:pt x="204470" y="234950"/>
                    <a:pt x="185420" y="246380"/>
                  </a:cubicBezTo>
                  <a:cubicBezTo>
                    <a:pt x="172720" y="254000"/>
                    <a:pt x="161290" y="256540"/>
                    <a:pt x="146050" y="257810"/>
                  </a:cubicBezTo>
                  <a:cubicBezTo>
                    <a:pt x="124460" y="257810"/>
                    <a:pt x="85090" y="250190"/>
                    <a:pt x="66040" y="240030"/>
                  </a:cubicBezTo>
                  <a:cubicBezTo>
                    <a:pt x="52070" y="233680"/>
                    <a:pt x="43180" y="226060"/>
                    <a:pt x="34290" y="214630"/>
                  </a:cubicBezTo>
                  <a:cubicBezTo>
                    <a:pt x="20320" y="196850"/>
                    <a:pt x="6350" y="160020"/>
                    <a:pt x="2540" y="138430"/>
                  </a:cubicBezTo>
                  <a:cubicBezTo>
                    <a:pt x="0" y="123190"/>
                    <a:pt x="1270" y="111760"/>
                    <a:pt x="7620" y="96520"/>
                  </a:cubicBezTo>
                  <a:cubicBezTo>
                    <a:pt x="13970" y="76200"/>
                    <a:pt x="31750" y="44450"/>
                    <a:pt x="52070" y="29210"/>
                  </a:cubicBezTo>
                  <a:cubicBezTo>
                    <a:pt x="72390" y="12700"/>
                    <a:pt x="107950" y="3810"/>
                    <a:pt x="129540" y="1270"/>
                  </a:cubicBezTo>
                  <a:cubicBezTo>
                    <a:pt x="146050" y="0"/>
                    <a:pt x="156210" y="2540"/>
                    <a:pt x="171450" y="7620"/>
                  </a:cubicBezTo>
                  <a:cubicBezTo>
                    <a:pt x="191770" y="16510"/>
                    <a:pt x="222250" y="35560"/>
                    <a:pt x="236220" y="57150"/>
                  </a:cubicBezTo>
                  <a:cubicBezTo>
                    <a:pt x="251460" y="78740"/>
                    <a:pt x="260350" y="110490"/>
                    <a:pt x="259080" y="135890"/>
                  </a:cubicBezTo>
                  <a:cubicBezTo>
                    <a:pt x="257810" y="161290"/>
                    <a:pt x="227330" y="210820"/>
                    <a:pt x="229870" y="212090"/>
                  </a:cubicBezTo>
                  <a:cubicBezTo>
                    <a:pt x="231140" y="213360"/>
                    <a:pt x="243840" y="182880"/>
                    <a:pt x="250190" y="185420"/>
                  </a:cubicBezTo>
                  <a:cubicBezTo>
                    <a:pt x="273050" y="191770"/>
                    <a:pt x="311150" y="562610"/>
                    <a:pt x="294640" y="636270"/>
                  </a:cubicBezTo>
                  <a:cubicBezTo>
                    <a:pt x="289560" y="661670"/>
                    <a:pt x="280670" y="670560"/>
                    <a:pt x="266700" y="684530"/>
                  </a:cubicBezTo>
                  <a:cubicBezTo>
                    <a:pt x="248920" y="701040"/>
                    <a:pt x="217170" y="717550"/>
                    <a:pt x="190500" y="720090"/>
                  </a:cubicBezTo>
                  <a:cubicBezTo>
                    <a:pt x="165100" y="722630"/>
                    <a:pt x="132080" y="712470"/>
                    <a:pt x="110490" y="695960"/>
                  </a:cubicBezTo>
                  <a:cubicBezTo>
                    <a:pt x="90170" y="680720"/>
                    <a:pt x="66040" y="626110"/>
                    <a:pt x="66040" y="6261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4470082" y="1228386"/>
            <a:ext cx="592455" cy="303847"/>
            <a:chOff x="0" y="0"/>
            <a:chExt cx="789940" cy="4051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8260" y="48260"/>
              <a:ext cx="692150" cy="309880"/>
            </a:xfrm>
            <a:custGeom>
              <a:avLst/>
              <a:gdLst/>
              <a:ahLst/>
              <a:cxnLst/>
              <a:rect r="r" b="b" t="t" l="l"/>
              <a:pathLst>
                <a:path h="309880" w="692150">
                  <a:moveTo>
                    <a:pt x="553720" y="278130"/>
                  </a:moveTo>
                  <a:cubicBezTo>
                    <a:pt x="351790" y="256540"/>
                    <a:pt x="271780" y="250190"/>
                    <a:pt x="234950" y="262890"/>
                  </a:cubicBezTo>
                  <a:cubicBezTo>
                    <a:pt x="214630" y="270510"/>
                    <a:pt x="210820" y="288290"/>
                    <a:pt x="191770" y="294640"/>
                  </a:cubicBezTo>
                  <a:cubicBezTo>
                    <a:pt x="170180" y="303530"/>
                    <a:pt x="133350" y="309880"/>
                    <a:pt x="106680" y="303530"/>
                  </a:cubicBezTo>
                  <a:cubicBezTo>
                    <a:pt x="80010" y="297180"/>
                    <a:pt x="49530" y="275590"/>
                    <a:pt x="33020" y="259080"/>
                  </a:cubicBezTo>
                  <a:cubicBezTo>
                    <a:pt x="21590" y="246380"/>
                    <a:pt x="16510" y="234950"/>
                    <a:pt x="11430" y="220980"/>
                  </a:cubicBezTo>
                  <a:cubicBezTo>
                    <a:pt x="6350" y="207010"/>
                    <a:pt x="1270" y="194310"/>
                    <a:pt x="2540" y="177800"/>
                  </a:cubicBezTo>
                  <a:cubicBezTo>
                    <a:pt x="3810" y="154940"/>
                    <a:pt x="10160" y="118110"/>
                    <a:pt x="26670" y="95250"/>
                  </a:cubicBezTo>
                  <a:cubicBezTo>
                    <a:pt x="41910" y="73660"/>
                    <a:pt x="69850" y="52070"/>
                    <a:pt x="95250" y="44450"/>
                  </a:cubicBezTo>
                  <a:cubicBezTo>
                    <a:pt x="120650" y="35560"/>
                    <a:pt x="158750" y="39370"/>
                    <a:pt x="181610" y="45720"/>
                  </a:cubicBezTo>
                  <a:cubicBezTo>
                    <a:pt x="196850" y="49530"/>
                    <a:pt x="207010" y="54610"/>
                    <a:pt x="219710" y="66040"/>
                  </a:cubicBezTo>
                  <a:cubicBezTo>
                    <a:pt x="236220" y="81280"/>
                    <a:pt x="260350" y="111760"/>
                    <a:pt x="266700" y="137160"/>
                  </a:cubicBezTo>
                  <a:cubicBezTo>
                    <a:pt x="274320" y="163830"/>
                    <a:pt x="271780" y="198120"/>
                    <a:pt x="261620" y="223520"/>
                  </a:cubicBezTo>
                  <a:cubicBezTo>
                    <a:pt x="251460" y="248920"/>
                    <a:pt x="228600" y="274320"/>
                    <a:pt x="205740" y="288290"/>
                  </a:cubicBezTo>
                  <a:cubicBezTo>
                    <a:pt x="181610" y="302260"/>
                    <a:pt x="148590" y="309880"/>
                    <a:pt x="120650" y="306070"/>
                  </a:cubicBezTo>
                  <a:cubicBezTo>
                    <a:pt x="93980" y="303530"/>
                    <a:pt x="63500" y="288290"/>
                    <a:pt x="43180" y="269240"/>
                  </a:cubicBezTo>
                  <a:cubicBezTo>
                    <a:pt x="24130" y="250190"/>
                    <a:pt x="8890" y="215900"/>
                    <a:pt x="3810" y="193040"/>
                  </a:cubicBezTo>
                  <a:cubicBezTo>
                    <a:pt x="0" y="176530"/>
                    <a:pt x="0" y="165100"/>
                    <a:pt x="3810" y="148590"/>
                  </a:cubicBezTo>
                  <a:cubicBezTo>
                    <a:pt x="10160" y="127000"/>
                    <a:pt x="29210" y="93980"/>
                    <a:pt x="45720" y="73660"/>
                  </a:cubicBezTo>
                  <a:cubicBezTo>
                    <a:pt x="59690" y="55880"/>
                    <a:pt x="71120" y="43180"/>
                    <a:pt x="93980" y="31750"/>
                  </a:cubicBezTo>
                  <a:cubicBezTo>
                    <a:pt x="132080" y="13970"/>
                    <a:pt x="207010" y="6350"/>
                    <a:pt x="264160" y="2540"/>
                  </a:cubicBezTo>
                  <a:cubicBezTo>
                    <a:pt x="322580" y="0"/>
                    <a:pt x="383540" y="7620"/>
                    <a:pt x="441960" y="15240"/>
                  </a:cubicBezTo>
                  <a:cubicBezTo>
                    <a:pt x="501650" y="22860"/>
                    <a:pt x="575310" y="27940"/>
                    <a:pt x="617220" y="49530"/>
                  </a:cubicBezTo>
                  <a:cubicBezTo>
                    <a:pt x="645160" y="63500"/>
                    <a:pt x="666750" y="86360"/>
                    <a:pt x="678180" y="106680"/>
                  </a:cubicBezTo>
                  <a:cubicBezTo>
                    <a:pt x="688340" y="124460"/>
                    <a:pt x="692150" y="143510"/>
                    <a:pt x="690880" y="162560"/>
                  </a:cubicBezTo>
                  <a:cubicBezTo>
                    <a:pt x="688340" y="186690"/>
                    <a:pt x="674370" y="222250"/>
                    <a:pt x="657860" y="241300"/>
                  </a:cubicBezTo>
                  <a:cubicBezTo>
                    <a:pt x="645160" y="256540"/>
                    <a:pt x="627380" y="266700"/>
                    <a:pt x="610870" y="273050"/>
                  </a:cubicBezTo>
                  <a:cubicBezTo>
                    <a:pt x="593090" y="278130"/>
                    <a:pt x="553720" y="278130"/>
                    <a:pt x="553720" y="27813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-5466542">
            <a:off x="13171488" y="957477"/>
            <a:ext cx="552469" cy="522858"/>
            <a:chOff x="0" y="0"/>
            <a:chExt cx="900430" cy="8521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5720" y="48260"/>
              <a:ext cx="807720" cy="755650"/>
            </a:xfrm>
            <a:custGeom>
              <a:avLst/>
              <a:gdLst/>
              <a:ahLst/>
              <a:cxnLst/>
              <a:rect r="r" b="b" t="t" l="l"/>
              <a:pathLst>
                <a:path h="755650" w="807720">
                  <a:moveTo>
                    <a:pt x="208280" y="41910"/>
                  </a:moveTo>
                  <a:cubicBezTo>
                    <a:pt x="571500" y="396240"/>
                    <a:pt x="746760" y="495300"/>
                    <a:pt x="786130" y="544830"/>
                  </a:cubicBezTo>
                  <a:cubicBezTo>
                    <a:pt x="798830" y="561340"/>
                    <a:pt x="800100" y="568960"/>
                    <a:pt x="802640" y="585470"/>
                  </a:cubicBezTo>
                  <a:cubicBezTo>
                    <a:pt x="806450" y="608330"/>
                    <a:pt x="805180" y="646430"/>
                    <a:pt x="795020" y="671830"/>
                  </a:cubicBezTo>
                  <a:cubicBezTo>
                    <a:pt x="783590" y="697230"/>
                    <a:pt x="759460" y="722630"/>
                    <a:pt x="735330" y="735330"/>
                  </a:cubicBezTo>
                  <a:cubicBezTo>
                    <a:pt x="711200" y="749300"/>
                    <a:pt x="676910" y="755650"/>
                    <a:pt x="650240" y="750570"/>
                  </a:cubicBezTo>
                  <a:cubicBezTo>
                    <a:pt x="622300" y="746760"/>
                    <a:pt x="591820" y="731520"/>
                    <a:pt x="572770" y="711200"/>
                  </a:cubicBezTo>
                  <a:cubicBezTo>
                    <a:pt x="553720" y="692150"/>
                    <a:pt x="539750" y="655320"/>
                    <a:pt x="534670" y="632460"/>
                  </a:cubicBezTo>
                  <a:cubicBezTo>
                    <a:pt x="532130" y="615950"/>
                    <a:pt x="533400" y="603250"/>
                    <a:pt x="537210" y="589280"/>
                  </a:cubicBezTo>
                  <a:cubicBezTo>
                    <a:pt x="539750" y="574040"/>
                    <a:pt x="543560" y="561340"/>
                    <a:pt x="552450" y="547370"/>
                  </a:cubicBezTo>
                  <a:cubicBezTo>
                    <a:pt x="566420" y="528320"/>
                    <a:pt x="593090" y="501650"/>
                    <a:pt x="618490" y="490220"/>
                  </a:cubicBezTo>
                  <a:cubicBezTo>
                    <a:pt x="643890" y="480060"/>
                    <a:pt x="681990" y="480060"/>
                    <a:pt x="704850" y="485140"/>
                  </a:cubicBezTo>
                  <a:cubicBezTo>
                    <a:pt x="721360" y="487680"/>
                    <a:pt x="731520" y="492760"/>
                    <a:pt x="745490" y="502920"/>
                  </a:cubicBezTo>
                  <a:cubicBezTo>
                    <a:pt x="763270" y="516890"/>
                    <a:pt x="789940" y="544830"/>
                    <a:pt x="798830" y="571500"/>
                  </a:cubicBezTo>
                  <a:cubicBezTo>
                    <a:pt x="807720" y="596900"/>
                    <a:pt x="807720" y="632460"/>
                    <a:pt x="800100" y="657860"/>
                  </a:cubicBezTo>
                  <a:cubicBezTo>
                    <a:pt x="791210" y="684530"/>
                    <a:pt x="770890" y="712470"/>
                    <a:pt x="748030" y="727710"/>
                  </a:cubicBezTo>
                  <a:cubicBezTo>
                    <a:pt x="725170" y="744220"/>
                    <a:pt x="688340" y="751840"/>
                    <a:pt x="664210" y="751840"/>
                  </a:cubicBezTo>
                  <a:cubicBezTo>
                    <a:pt x="647700" y="753110"/>
                    <a:pt x="638810" y="749300"/>
                    <a:pt x="621030" y="742950"/>
                  </a:cubicBezTo>
                  <a:cubicBezTo>
                    <a:pt x="594360" y="732790"/>
                    <a:pt x="552450" y="708660"/>
                    <a:pt x="518160" y="684530"/>
                  </a:cubicBezTo>
                  <a:cubicBezTo>
                    <a:pt x="481330" y="659130"/>
                    <a:pt x="450850" y="635000"/>
                    <a:pt x="407670" y="594360"/>
                  </a:cubicBezTo>
                  <a:cubicBezTo>
                    <a:pt x="335280" y="530860"/>
                    <a:pt x="210820" y="405130"/>
                    <a:pt x="139700" y="326390"/>
                  </a:cubicBezTo>
                  <a:cubicBezTo>
                    <a:pt x="87630" y="270510"/>
                    <a:pt x="33020" y="220980"/>
                    <a:pt x="13970" y="175260"/>
                  </a:cubicBezTo>
                  <a:cubicBezTo>
                    <a:pt x="1270" y="144780"/>
                    <a:pt x="0" y="115570"/>
                    <a:pt x="5080" y="91440"/>
                  </a:cubicBezTo>
                  <a:cubicBezTo>
                    <a:pt x="7620" y="72390"/>
                    <a:pt x="19050" y="54610"/>
                    <a:pt x="30480" y="41910"/>
                  </a:cubicBezTo>
                  <a:cubicBezTo>
                    <a:pt x="43180" y="27940"/>
                    <a:pt x="60960" y="16510"/>
                    <a:pt x="77470" y="10160"/>
                  </a:cubicBezTo>
                  <a:cubicBezTo>
                    <a:pt x="95250" y="2540"/>
                    <a:pt x="114300" y="0"/>
                    <a:pt x="134620" y="2540"/>
                  </a:cubicBezTo>
                  <a:cubicBezTo>
                    <a:pt x="157480" y="7620"/>
                    <a:pt x="208280" y="41910"/>
                    <a:pt x="208280" y="419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-5466542">
            <a:off x="12755985" y="971838"/>
            <a:ext cx="621819" cy="241559"/>
            <a:chOff x="0" y="0"/>
            <a:chExt cx="1013460" cy="3937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9530" y="46990"/>
              <a:ext cx="918210" cy="308610"/>
            </a:xfrm>
            <a:custGeom>
              <a:avLst/>
              <a:gdLst/>
              <a:ahLst/>
              <a:cxnLst/>
              <a:rect r="r" b="b" t="t" l="l"/>
              <a:pathLst>
                <a:path h="308610" w="918210">
                  <a:moveTo>
                    <a:pt x="124460" y="46990"/>
                  </a:moveTo>
                  <a:cubicBezTo>
                    <a:pt x="711200" y="30480"/>
                    <a:pt x="711200" y="19050"/>
                    <a:pt x="726440" y="13970"/>
                  </a:cubicBezTo>
                  <a:cubicBezTo>
                    <a:pt x="749300" y="6350"/>
                    <a:pt x="786130" y="0"/>
                    <a:pt x="812800" y="6350"/>
                  </a:cubicBezTo>
                  <a:cubicBezTo>
                    <a:pt x="839470" y="12700"/>
                    <a:pt x="869950" y="35560"/>
                    <a:pt x="885190" y="52070"/>
                  </a:cubicBezTo>
                  <a:cubicBezTo>
                    <a:pt x="896620" y="63500"/>
                    <a:pt x="902970" y="73660"/>
                    <a:pt x="906780" y="90170"/>
                  </a:cubicBezTo>
                  <a:cubicBezTo>
                    <a:pt x="913130" y="111760"/>
                    <a:pt x="918210" y="149860"/>
                    <a:pt x="909320" y="175260"/>
                  </a:cubicBezTo>
                  <a:cubicBezTo>
                    <a:pt x="901700" y="201930"/>
                    <a:pt x="881380" y="229870"/>
                    <a:pt x="859790" y="246380"/>
                  </a:cubicBezTo>
                  <a:cubicBezTo>
                    <a:pt x="838200" y="261620"/>
                    <a:pt x="801370" y="270510"/>
                    <a:pt x="777240" y="271780"/>
                  </a:cubicBezTo>
                  <a:cubicBezTo>
                    <a:pt x="760730" y="273050"/>
                    <a:pt x="749300" y="270510"/>
                    <a:pt x="735330" y="264160"/>
                  </a:cubicBezTo>
                  <a:cubicBezTo>
                    <a:pt x="713740" y="254000"/>
                    <a:pt x="681990" y="232410"/>
                    <a:pt x="668020" y="209550"/>
                  </a:cubicBezTo>
                  <a:cubicBezTo>
                    <a:pt x="652780" y="186690"/>
                    <a:pt x="643890" y="153670"/>
                    <a:pt x="646430" y="127000"/>
                  </a:cubicBezTo>
                  <a:cubicBezTo>
                    <a:pt x="648970" y="99060"/>
                    <a:pt x="661670" y="67310"/>
                    <a:pt x="679450" y="46990"/>
                  </a:cubicBezTo>
                  <a:cubicBezTo>
                    <a:pt x="698500" y="26670"/>
                    <a:pt x="732790" y="11430"/>
                    <a:pt x="754380" y="5080"/>
                  </a:cubicBezTo>
                  <a:cubicBezTo>
                    <a:pt x="770890" y="0"/>
                    <a:pt x="782320" y="0"/>
                    <a:pt x="798830" y="3810"/>
                  </a:cubicBezTo>
                  <a:cubicBezTo>
                    <a:pt x="820420" y="7620"/>
                    <a:pt x="857250" y="26670"/>
                    <a:pt x="875030" y="40640"/>
                  </a:cubicBezTo>
                  <a:cubicBezTo>
                    <a:pt x="887730" y="52070"/>
                    <a:pt x="895350" y="60960"/>
                    <a:pt x="901700" y="76200"/>
                  </a:cubicBezTo>
                  <a:cubicBezTo>
                    <a:pt x="909320" y="97790"/>
                    <a:pt x="918210" y="134620"/>
                    <a:pt x="913130" y="161290"/>
                  </a:cubicBezTo>
                  <a:cubicBezTo>
                    <a:pt x="908050" y="187960"/>
                    <a:pt x="896620" y="217170"/>
                    <a:pt x="871220" y="236220"/>
                  </a:cubicBezTo>
                  <a:cubicBezTo>
                    <a:pt x="829310" y="269240"/>
                    <a:pt x="735330" y="284480"/>
                    <a:pt x="651510" y="295910"/>
                  </a:cubicBezTo>
                  <a:cubicBezTo>
                    <a:pt x="544830" y="308610"/>
                    <a:pt x="383540" y="297180"/>
                    <a:pt x="279400" y="292100"/>
                  </a:cubicBezTo>
                  <a:cubicBezTo>
                    <a:pt x="204470" y="289560"/>
                    <a:pt x="132080" y="294640"/>
                    <a:pt x="85090" y="278130"/>
                  </a:cubicBezTo>
                  <a:cubicBezTo>
                    <a:pt x="55880" y="265430"/>
                    <a:pt x="33020" y="246380"/>
                    <a:pt x="19050" y="227330"/>
                  </a:cubicBezTo>
                  <a:cubicBezTo>
                    <a:pt x="7620" y="210820"/>
                    <a:pt x="2540" y="191770"/>
                    <a:pt x="1270" y="172720"/>
                  </a:cubicBezTo>
                  <a:cubicBezTo>
                    <a:pt x="0" y="154940"/>
                    <a:pt x="3810" y="134620"/>
                    <a:pt x="11430" y="118110"/>
                  </a:cubicBezTo>
                  <a:cubicBezTo>
                    <a:pt x="19050" y="100330"/>
                    <a:pt x="29210" y="83820"/>
                    <a:pt x="45720" y="72390"/>
                  </a:cubicBezTo>
                  <a:cubicBezTo>
                    <a:pt x="64770" y="58420"/>
                    <a:pt x="124460" y="46990"/>
                    <a:pt x="124460" y="4699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-5466542">
            <a:off x="13425147" y="1315976"/>
            <a:ext cx="287533" cy="490131"/>
            <a:chOff x="0" y="0"/>
            <a:chExt cx="468630" cy="7988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4450" y="43180"/>
              <a:ext cx="379730" cy="706120"/>
            </a:xfrm>
            <a:custGeom>
              <a:avLst/>
              <a:gdLst/>
              <a:ahLst/>
              <a:cxnLst/>
              <a:rect r="r" b="b" t="t" l="l"/>
              <a:pathLst>
                <a:path h="706120" w="379730">
                  <a:moveTo>
                    <a:pt x="236220" y="106680"/>
                  </a:moveTo>
                  <a:cubicBezTo>
                    <a:pt x="299720" y="463550"/>
                    <a:pt x="356870" y="494030"/>
                    <a:pt x="369570" y="533400"/>
                  </a:cubicBezTo>
                  <a:cubicBezTo>
                    <a:pt x="379730" y="562610"/>
                    <a:pt x="377190" y="591820"/>
                    <a:pt x="369570" y="617220"/>
                  </a:cubicBezTo>
                  <a:cubicBezTo>
                    <a:pt x="360680" y="641350"/>
                    <a:pt x="339090" y="668020"/>
                    <a:pt x="317500" y="683260"/>
                  </a:cubicBezTo>
                  <a:cubicBezTo>
                    <a:pt x="295910" y="697230"/>
                    <a:pt x="262890" y="706120"/>
                    <a:pt x="236220" y="703580"/>
                  </a:cubicBezTo>
                  <a:cubicBezTo>
                    <a:pt x="210820" y="702310"/>
                    <a:pt x="179070" y="689610"/>
                    <a:pt x="160020" y="671830"/>
                  </a:cubicBezTo>
                  <a:cubicBezTo>
                    <a:pt x="139700" y="655320"/>
                    <a:pt x="121920" y="626110"/>
                    <a:pt x="116840" y="599440"/>
                  </a:cubicBezTo>
                  <a:cubicBezTo>
                    <a:pt x="111760" y="574040"/>
                    <a:pt x="119380" y="538480"/>
                    <a:pt x="127000" y="516890"/>
                  </a:cubicBezTo>
                  <a:cubicBezTo>
                    <a:pt x="133350" y="501650"/>
                    <a:pt x="139700" y="492760"/>
                    <a:pt x="151130" y="482600"/>
                  </a:cubicBezTo>
                  <a:cubicBezTo>
                    <a:pt x="168910" y="467360"/>
                    <a:pt x="203200" y="449580"/>
                    <a:pt x="226060" y="444500"/>
                  </a:cubicBezTo>
                  <a:cubicBezTo>
                    <a:pt x="241300" y="440690"/>
                    <a:pt x="252730" y="440690"/>
                    <a:pt x="267970" y="444500"/>
                  </a:cubicBezTo>
                  <a:cubicBezTo>
                    <a:pt x="289560" y="449580"/>
                    <a:pt x="325120" y="469900"/>
                    <a:pt x="341630" y="485140"/>
                  </a:cubicBezTo>
                  <a:cubicBezTo>
                    <a:pt x="353060" y="495300"/>
                    <a:pt x="359410" y="504190"/>
                    <a:pt x="364490" y="519430"/>
                  </a:cubicBezTo>
                  <a:cubicBezTo>
                    <a:pt x="372110" y="541020"/>
                    <a:pt x="375920" y="580390"/>
                    <a:pt x="373380" y="603250"/>
                  </a:cubicBezTo>
                  <a:cubicBezTo>
                    <a:pt x="370840" y="618490"/>
                    <a:pt x="365760" y="629920"/>
                    <a:pt x="356870" y="642620"/>
                  </a:cubicBezTo>
                  <a:cubicBezTo>
                    <a:pt x="342900" y="660400"/>
                    <a:pt x="312420" y="685800"/>
                    <a:pt x="292100" y="695960"/>
                  </a:cubicBezTo>
                  <a:cubicBezTo>
                    <a:pt x="278130" y="702310"/>
                    <a:pt x="266700" y="704850"/>
                    <a:pt x="251460" y="704850"/>
                  </a:cubicBezTo>
                  <a:cubicBezTo>
                    <a:pt x="228600" y="703580"/>
                    <a:pt x="198120" y="695960"/>
                    <a:pt x="170180" y="680720"/>
                  </a:cubicBezTo>
                  <a:cubicBezTo>
                    <a:pt x="135890" y="662940"/>
                    <a:pt x="90170" y="631190"/>
                    <a:pt x="67310" y="594360"/>
                  </a:cubicBezTo>
                  <a:cubicBezTo>
                    <a:pt x="43180" y="554990"/>
                    <a:pt x="41910" y="508000"/>
                    <a:pt x="31750" y="449580"/>
                  </a:cubicBezTo>
                  <a:cubicBezTo>
                    <a:pt x="19050" y="364490"/>
                    <a:pt x="0" y="200660"/>
                    <a:pt x="6350" y="130810"/>
                  </a:cubicBezTo>
                  <a:cubicBezTo>
                    <a:pt x="10160" y="95250"/>
                    <a:pt x="15240" y="71120"/>
                    <a:pt x="27940" y="52070"/>
                  </a:cubicBezTo>
                  <a:cubicBezTo>
                    <a:pt x="38100" y="35560"/>
                    <a:pt x="52070" y="22860"/>
                    <a:pt x="69850" y="15240"/>
                  </a:cubicBezTo>
                  <a:cubicBezTo>
                    <a:pt x="91440" y="6350"/>
                    <a:pt x="125730" y="0"/>
                    <a:pt x="151130" y="7620"/>
                  </a:cubicBezTo>
                  <a:cubicBezTo>
                    <a:pt x="175260" y="13970"/>
                    <a:pt x="203200" y="35560"/>
                    <a:pt x="217170" y="54610"/>
                  </a:cubicBezTo>
                  <a:cubicBezTo>
                    <a:pt x="228600" y="69850"/>
                    <a:pt x="236220" y="106680"/>
                    <a:pt x="236220" y="10668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5412853" y="-367037"/>
            <a:ext cx="3692894" cy="2316452"/>
          </a:xfrm>
          <a:custGeom>
            <a:avLst/>
            <a:gdLst/>
            <a:ahLst/>
            <a:cxnLst/>
            <a:rect r="r" b="b" t="t" l="l"/>
            <a:pathLst>
              <a:path h="2316452" w="3692894">
                <a:moveTo>
                  <a:pt x="0" y="0"/>
                </a:moveTo>
                <a:lnTo>
                  <a:pt x="3692894" y="0"/>
                </a:lnTo>
                <a:lnTo>
                  <a:pt x="3692894" y="2316451"/>
                </a:lnTo>
                <a:lnTo>
                  <a:pt x="0" y="23164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-1008282">
            <a:off x="15390590" y="2224730"/>
            <a:ext cx="2659752" cy="3491322"/>
          </a:xfrm>
          <a:custGeom>
            <a:avLst/>
            <a:gdLst/>
            <a:ahLst/>
            <a:cxnLst/>
            <a:rect r="r" b="b" t="t" l="l"/>
            <a:pathLst>
              <a:path h="3491322" w="2659752">
                <a:moveTo>
                  <a:pt x="2659753" y="0"/>
                </a:moveTo>
                <a:lnTo>
                  <a:pt x="0" y="0"/>
                </a:lnTo>
                <a:lnTo>
                  <a:pt x="0" y="3491322"/>
                </a:lnTo>
                <a:lnTo>
                  <a:pt x="2659753" y="3491322"/>
                </a:lnTo>
                <a:lnTo>
                  <a:pt x="265975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334310" y="1585699"/>
            <a:ext cx="9616186" cy="267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ML Data Science Objectives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5514507" y="4858426"/>
            <a:ext cx="6410088" cy="6901845"/>
          </a:xfrm>
          <a:custGeom>
            <a:avLst/>
            <a:gdLst/>
            <a:ahLst/>
            <a:cxnLst/>
            <a:rect r="r" b="b" t="t" l="l"/>
            <a:pathLst>
              <a:path h="6901845" w="6410088">
                <a:moveTo>
                  <a:pt x="0" y="0"/>
                </a:moveTo>
                <a:lnTo>
                  <a:pt x="6410088" y="0"/>
                </a:lnTo>
                <a:lnTo>
                  <a:pt x="6410088" y="6901845"/>
                </a:lnTo>
                <a:lnTo>
                  <a:pt x="0" y="690184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84692"/>
            <a:ext cx="15968961" cy="9102308"/>
          </a:xfrm>
          <a:custGeom>
            <a:avLst/>
            <a:gdLst/>
            <a:ahLst/>
            <a:cxnLst/>
            <a:rect r="r" b="b" t="t" l="l"/>
            <a:pathLst>
              <a:path h="9102308" w="15968961">
                <a:moveTo>
                  <a:pt x="0" y="0"/>
                </a:moveTo>
                <a:lnTo>
                  <a:pt x="15968961" y="0"/>
                </a:lnTo>
                <a:lnTo>
                  <a:pt x="15968961" y="9102308"/>
                </a:lnTo>
                <a:lnTo>
                  <a:pt x="0" y="9102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42690" y="79737"/>
            <a:ext cx="9586690" cy="94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9"/>
              </a:lnSpc>
            </a:pPr>
            <a:r>
              <a:rPr lang="en-US" sz="5635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EnhanceCashFlow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22103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35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4996" y="1238987"/>
            <a:ext cx="15400873" cy="9048013"/>
          </a:xfrm>
          <a:custGeom>
            <a:avLst/>
            <a:gdLst/>
            <a:ahLst/>
            <a:cxnLst/>
            <a:rect r="r" b="b" t="t" l="l"/>
            <a:pathLst>
              <a:path h="9048013" w="15400873">
                <a:moveTo>
                  <a:pt x="0" y="0"/>
                </a:moveTo>
                <a:lnTo>
                  <a:pt x="15400872" y="0"/>
                </a:lnTo>
                <a:lnTo>
                  <a:pt x="15400872" y="9048013"/>
                </a:lnTo>
                <a:lnTo>
                  <a:pt x="0" y="9048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42690" y="79737"/>
            <a:ext cx="9586690" cy="94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9"/>
              </a:lnSpc>
            </a:pPr>
            <a:r>
              <a:rPr lang="en-US" sz="5635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EnhanceCashFlow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22103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36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4050" y="1028700"/>
            <a:ext cx="15149032" cy="9032610"/>
          </a:xfrm>
          <a:custGeom>
            <a:avLst/>
            <a:gdLst/>
            <a:ahLst/>
            <a:cxnLst/>
            <a:rect r="r" b="b" t="t" l="l"/>
            <a:pathLst>
              <a:path h="9032610" w="15149032">
                <a:moveTo>
                  <a:pt x="0" y="0"/>
                </a:moveTo>
                <a:lnTo>
                  <a:pt x="15149032" y="0"/>
                </a:lnTo>
                <a:lnTo>
                  <a:pt x="15149032" y="9032610"/>
                </a:lnTo>
                <a:lnTo>
                  <a:pt x="0" y="9032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42690" y="79737"/>
            <a:ext cx="15191392" cy="94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9"/>
              </a:lnSpc>
            </a:pPr>
            <a:r>
              <a:rPr lang="en-US" sz="5635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Identify High-Risk Patient Groups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22103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37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8234" y="1241353"/>
            <a:ext cx="15058396" cy="8809162"/>
          </a:xfrm>
          <a:custGeom>
            <a:avLst/>
            <a:gdLst/>
            <a:ahLst/>
            <a:cxnLst/>
            <a:rect r="r" b="b" t="t" l="l"/>
            <a:pathLst>
              <a:path h="8809162" w="15058396">
                <a:moveTo>
                  <a:pt x="0" y="0"/>
                </a:moveTo>
                <a:lnTo>
                  <a:pt x="15058396" y="0"/>
                </a:lnTo>
                <a:lnTo>
                  <a:pt x="15058396" y="8809162"/>
                </a:lnTo>
                <a:lnTo>
                  <a:pt x="0" y="8809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42690" y="79737"/>
            <a:ext cx="15073149" cy="94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9"/>
              </a:lnSpc>
            </a:pPr>
            <a:r>
              <a:rPr lang="en-US" sz="5635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Identify High-Risk Patient Groups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22103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38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1004">
            <a:off x="9581993" y="1000174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55965">
            <a:off x="-1305642" y="731692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844355" y="5705171"/>
            <a:ext cx="14599291" cy="9163657"/>
          </a:xfrm>
          <a:custGeom>
            <a:avLst/>
            <a:gdLst/>
            <a:ahLst/>
            <a:cxnLst/>
            <a:rect r="r" b="b" t="t" l="l"/>
            <a:pathLst>
              <a:path h="9163657" w="14599291">
                <a:moveTo>
                  <a:pt x="14599290" y="0"/>
                </a:moveTo>
                <a:lnTo>
                  <a:pt x="0" y="0"/>
                </a:lnTo>
                <a:lnTo>
                  <a:pt x="0" y="9163658"/>
                </a:lnTo>
                <a:lnTo>
                  <a:pt x="14599290" y="9163658"/>
                </a:lnTo>
                <a:lnTo>
                  <a:pt x="145992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7407" y="6174334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0" y="0"/>
                </a:moveTo>
                <a:lnTo>
                  <a:pt x="3531386" y="0"/>
                </a:lnTo>
                <a:lnTo>
                  <a:pt x="3531386" y="3815463"/>
                </a:lnTo>
                <a:lnTo>
                  <a:pt x="0" y="3815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2543402" y="6083768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3531386" y="0"/>
                </a:moveTo>
                <a:lnTo>
                  <a:pt x="0" y="0"/>
                </a:lnTo>
                <a:lnTo>
                  <a:pt x="0" y="3815463"/>
                </a:lnTo>
                <a:lnTo>
                  <a:pt x="3531386" y="3815463"/>
                </a:lnTo>
                <a:lnTo>
                  <a:pt x="353138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390" y="606533"/>
            <a:ext cx="1828678" cy="1399770"/>
          </a:xfrm>
          <a:custGeom>
            <a:avLst/>
            <a:gdLst/>
            <a:ahLst/>
            <a:cxnLst/>
            <a:rect r="r" b="b" t="t" l="l"/>
            <a:pathLst>
              <a:path h="1399770" w="1828678">
                <a:moveTo>
                  <a:pt x="0" y="0"/>
                </a:moveTo>
                <a:lnTo>
                  <a:pt x="1828678" y="0"/>
                </a:lnTo>
                <a:lnTo>
                  <a:pt x="1828678" y="1399770"/>
                </a:lnTo>
                <a:lnTo>
                  <a:pt x="0" y="1399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460558" y="573066"/>
            <a:ext cx="627698" cy="634365"/>
            <a:chOff x="0" y="0"/>
            <a:chExt cx="836930" cy="8458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5720" y="48260"/>
              <a:ext cx="746760" cy="748030"/>
            </a:xfrm>
            <a:custGeom>
              <a:avLst/>
              <a:gdLst/>
              <a:ahLst/>
              <a:cxnLst/>
              <a:rect r="r" b="b" t="t" l="l"/>
              <a:pathLst>
                <a:path h="748030" w="746760">
                  <a:moveTo>
                    <a:pt x="541020" y="712470"/>
                  </a:moveTo>
                  <a:cubicBezTo>
                    <a:pt x="17780" y="205740"/>
                    <a:pt x="15240" y="201930"/>
                    <a:pt x="10160" y="186690"/>
                  </a:cubicBezTo>
                  <a:cubicBezTo>
                    <a:pt x="3810" y="163830"/>
                    <a:pt x="0" y="124460"/>
                    <a:pt x="8890" y="99060"/>
                  </a:cubicBezTo>
                  <a:cubicBezTo>
                    <a:pt x="16510" y="72390"/>
                    <a:pt x="38100" y="44450"/>
                    <a:pt x="59690" y="27940"/>
                  </a:cubicBezTo>
                  <a:cubicBezTo>
                    <a:pt x="82550" y="11430"/>
                    <a:pt x="116840" y="1270"/>
                    <a:pt x="143510" y="2540"/>
                  </a:cubicBezTo>
                  <a:cubicBezTo>
                    <a:pt x="171450" y="3810"/>
                    <a:pt x="207010" y="20320"/>
                    <a:pt x="226060" y="33020"/>
                  </a:cubicBezTo>
                  <a:cubicBezTo>
                    <a:pt x="240030" y="43180"/>
                    <a:pt x="247650" y="52070"/>
                    <a:pt x="255270" y="66040"/>
                  </a:cubicBezTo>
                  <a:cubicBezTo>
                    <a:pt x="266700" y="87630"/>
                    <a:pt x="275590" y="128270"/>
                    <a:pt x="275590" y="151130"/>
                  </a:cubicBezTo>
                  <a:cubicBezTo>
                    <a:pt x="275590" y="168910"/>
                    <a:pt x="273050" y="180340"/>
                    <a:pt x="265430" y="194310"/>
                  </a:cubicBezTo>
                  <a:cubicBezTo>
                    <a:pt x="254000" y="215900"/>
                    <a:pt x="229870" y="246380"/>
                    <a:pt x="205740" y="259080"/>
                  </a:cubicBezTo>
                  <a:cubicBezTo>
                    <a:pt x="181610" y="273050"/>
                    <a:pt x="143510" y="276860"/>
                    <a:pt x="120650" y="275590"/>
                  </a:cubicBezTo>
                  <a:cubicBezTo>
                    <a:pt x="102870" y="274320"/>
                    <a:pt x="91440" y="270510"/>
                    <a:pt x="77470" y="261620"/>
                  </a:cubicBezTo>
                  <a:cubicBezTo>
                    <a:pt x="57150" y="250190"/>
                    <a:pt x="27940" y="224790"/>
                    <a:pt x="16510" y="199390"/>
                  </a:cubicBezTo>
                  <a:cubicBezTo>
                    <a:pt x="3810" y="175260"/>
                    <a:pt x="0" y="139700"/>
                    <a:pt x="5080" y="113030"/>
                  </a:cubicBezTo>
                  <a:cubicBezTo>
                    <a:pt x="10160" y="86360"/>
                    <a:pt x="27940" y="55880"/>
                    <a:pt x="48260" y="36830"/>
                  </a:cubicBezTo>
                  <a:cubicBezTo>
                    <a:pt x="69850" y="19050"/>
                    <a:pt x="105410" y="6350"/>
                    <a:pt x="129540" y="2540"/>
                  </a:cubicBezTo>
                  <a:cubicBezTo>
                    <a:pt x="146050" y="0"/>
                    <a:pt x="157480" y="1270"/>
                    <a:pt x="173990" y="6350"/>
                  </a:cubicBezTo>
                  <a:cubicBezTo>
                    <a:pt x="195580" y="13970"/>
                    <a:pt x="214630" y="27940"/>
                    <a:pt x="246380" y="54610"/>
                  </a:cubicBezTo>
                  <a:cubicBezTo>
                    <a:pt x="337820" y="129540"/>
                    <a:pt x="645160" y="457200"/>
                    <a:pt x="708660" y="537210"/>
                  </a:cubicBezTo>
                  <a:cubicBezTo>
                    <a:pt x="726440" y="560070"/>
                    <a:pt x="734060" y="566420"/>
                    <a:pt x="739140" y="585470"/>
                  </a:cubicBezTo>
                  <a:cubicBezTo>
                    <a:pt x="745490" y="609600"/>
                    <a:pt x="746760" y="646430"/>
                    <a:pt x="736600" y="671830"/>
                  </a:cubicBezTo>
                  <a:cubicBezTo>
                    <a:pt x="726440" y="695960"/>
                    <a:pt x="698500" y="722630"/>
                    <a:pt x="676910" y="734060"/>
                  </a:cubicBezTo>
                  <a:cubicBezTo>
                    <a:pt x="659130" y="744220"/>
                    <a:pt x="641350" y="748030"/>
                    <a:pt x="621030" y="746760"/>
                  </a:cubicBezTo>
                  <a:cubicBezTo>
                    <a:pt x="595630" y="744220"/>
                    <a:pt x="541020" y="712470"/>
                    <a:pt x="541020" y="71247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5068253" y="483531"/>
            <a:ext cx="296228" cy="615315"/>
            <a:chOff x="0" y="0"/>
            <a:chExt cx="394970" cy="8204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260" y="49530"/>
              <a:ext cx="311150" cy="722630"/>
            </a:xfrm>
            <a:custGeom>
              <a:avLst/>
              <a:gdLst/>
              <a:ahLst/>
              <a:cxnLst/>
              <a:rect r="r" b="b" t="t" l="l"/>
              <a:pathLst>
                <a:path h="722630" w="311150">
                  <a:moveTo>
                    <a:pt x="66040" y="626110"/>
                  </a:moveTo>
                  <a:cubicBezTo>
                    <a:pt x="2540" y="208280"/>
                    <a:pt x="11430" y="87630"/>
                    <a:pt x="33020" y="48260"/>
                  </a:cubicBezTo>
                  <a:cubicBezTo>
                    <a:pt x="40640" y="31750"/>
                    <a:pt x="49530" y="27940"/>
                    <a:pt x="63500" y="20320"/>
                  </a:cubicBezTo>
                  <a:cubicBezTo>
                    <a:pt x="83820" y="10160"/>
                    <a:pt x="118110" y="0"/>
                    <a:pt x="143510" y="2540"/>
                  </a:cubicBezTo>
                  <a:cubicBezTo>
                    <a:pt x="168910" y="5080"/>
                    <a:pt x="199390" y="19050"/>
                    <a:pt x="218440" y="36830"/>
                  </a:cubicBezTo>
                  <a:cubicBezTo>
                    <a:pt x="237490" y="53340"/>
                    <a:pt x="252730" y="82550"/>
                    <a:pt x="257810" y="107950"/>
                  </a:cubicBezTo>
                  <a:cubicBezTo>
                    <a:pt x="261620" y="133350"/>
                    <a:pt x="256540" y="166370"/>
                    <a:pt x="245110" y="189230"/>
                  </a:cubicBezTo>
                  <a:cubicBezTo>
                    <a:pt x="232410" y="212090"/>
                    <a:pt x="204470" y="234950"/>
                    <a:pt x="185420" y="246380"/>
                  </a:cubicBezTo>
                  <a:cubicBezTo>
                    <a:pt x="172720" y="254000"/>
                    <a:pt x="161290" y="256540"/>
                    <a:pt x="146050" y="257810"/>
                  </a:cubicBezTo>
                  <a:cubicBezTo>
                    <a:pt x="124460" y="257810"/>
                    <a:pt x="85090" y="250190"/>
                    <a:pt x="66040" y="240030"/>
                  </a:cubicBezTo>
                  <a:cubicBezTo>
                    <a:pt x="52070" y="233680"/>
                    <a:pt x="43180" y="226060"/>
                    <a:pt x="34290" y="214630"/>
                  </a:cubicBezTo>
                  <a:cubicBezTo>
                    <a:pt x="20320" y="196850"/>
                    <a:pt x="6350" y="160020"/>
                    <a:pt x="2540" y="138430"/>
                  </a:cubicBezTo>
                  <a:cubicBezTo>
                    <a:pt x="0" y="123190"/>
                    <a:pt x="1270" y="111760"/>
                    <a:pt x="7620" y="96520"/>
                  </a:cubicBezTo>
                  <a:cubicBezTo>
                    <a:pt x="13970" y="76200"/>
                    <a:pt x="31750" y="44450"/>
                    <a:pt x="52070" y="29210"/>
                  </a:cubicBezTo>
                  <a:cubicBezTo>
                    <a:pt x="72390" y="12700"/>
                    <a:pt x="107950" y="3810"/>
                    <a:pt x="129540" y="1270"/>
                  </a:cubicBezTo>
                  <a:cubicBezTo>
                    <a:pt x="146050" y="0"/>
                    <a:pt x="156210" y="2540"/>
                    <a:pt x="171450" y="7620"/>
                  </a:cubicBezTo>
                  <a:cubicBezTo>
                    <a:pt x="191770" y="16510"/>
                    <a:pt x="222250" y="35560"/>
                    <a:pt x="236220" y="57150"/>
                  </a:cubicBezTo>
                  <a:cubicBezTo>
                    <a:pt x="251460" y="78740"/>
                    <a:pt x="260350" y="110490"/>
                    <a:pt x="259080" y="135890"/>
                  </a:cubicBezTo>
                  <a:cubicBezTo>
                    <a:pt x="257810" y="161290"/>
                    <a:pt x="227330" y="210820"/>
                    <a:pt x="229870" y="212090"/>
                  </a:cubicBezTo>
                  <a:cubicBezTo>
                    <a:pt x="231140" y="213360"/>
                    <a:pt x="243840" y="182880"/>
                    <a:pt x="250190" y="185420"/>
                  </a:cubicBezTo>
                  <a:cubicBezTo>
                    <a:pt x="273050" y="191770"/>
                    <a:pt x="311150" y="562610"/>
                    <a:pt x="294640" y="636270"/>
                  </a:cubicBezTo>
                  <a:cubicBezTo>
                    <a:pt x="289560" y="661670"/>
                    <a:pt x="280670" y="670560"/>
                    <a:pt x="266700" y="684530"/>
                  </a:cubicBezTo>
                  <a:cubicBezTo>
                    <a:pt x="248920" y="701040"/>
                    <a:pt x="217170" y="717550"/>
                    <a:pt x="190500" y="720090"/>
                  </a:cubicBezTo>
                  <a:cubicBezTo>
                    <a:pt x="165100" y="722630"/>
                    <a:pt x="132080" y="712470"/>
                    <a:pt x="110490" y="695960"/>
                  </a:cubicBezTo>
                  <a:cubicBezTo>
                    <a:pt x="90170" y="680720"/>
                    <a:pt x="66040" y="626110"/>
                    <a:pt x="66040" y="6261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4470082" y="1228386"/>
            <a:ext cx="592455" cy="303847"/>
            <a:chOff x="0" y="0"/>
            <a:chExt cx="789940" cy="4051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8260" y="48260"/>
              <a:ext cx="692150" cy="309880"/>
            </a:xfrm>
            <a:custGeom>
              <a:avLst/>
              <a:gdLst/>
              <a:ahLst/>
              <a:cxnLst/>
              <a:rect r="r" b="b" t="t" l="l"/>
              <a:pathLst>
                <a:path h="309880" w="692150">
                  <a:moveTo>
                    <a:pt x="553720" y="278130"/>
                  </a:moveTo>
                  <a:cubicBezTo>
                    <a:pt x="351790" y="256540"/>
                    <a:pt x="271780" y="250190"/>
                    <a:pt x="234950" y="262890"/>
                  </a:cubicBezTo>
                  <a:cubicBezTo>
                    <a:pt x="214630" y="270510"/>
                    <a:pt x="210820" y="288290"/>
                    <a:pt x="191770" y="294640"/>
                  </a:cubicBezTo>
                  <a:cubicBezTo>
                    <a:pt x="170180" y="303530"/>
                    <a:pt x="133350" y="309880"/>
                    <a:pt x="106680" y="303530"/>
                  </a:cubicBezTo>
                  <a:cubicBezTo>
                    <a:pt x="80010" y="297180"/>
                    <a:pt x="49530" y="275590"/>
                    <a:pt x="33020" y="259080"/>
                  </a:cubicBezTo>
                  <a:cubicBezTo>
                    <a:pt x="21590" y="246380"/>
                    <a:pt x="16510" y="234950"/>
                    <a:pt x="11430" y="220980"/>
                  </a:cubicBezTo>
                  <a:cubicBezTo>
                    <a:pt x="6350" y="207010"/>
                    <a:pt x="1270" y="194310"/>
                    <a:pt x="2540" y="177800"/>
                  </a:cubicBezTo>
                  <a:cubicBezTo>
                    <a:pt x="3810" y="154940"/>
                    <a:pt x="10160" y="118110"/>
                    <a:pt x="26670" y="95250"/>
                  </a:cubicBezTo>
                  <a:cubicBezTo>
                    <a:pt x="41910" y="73660"/>
                    <a:pt x="69850" y="52070"/>
                    <a:pt x="95250" y="44450"/>
                  </a:cubicBezTo>
                  <a:cubicBezTo>
                    <a:pt x="120650" y="35560"/>
                    <a:pt x="158750" y="39370"/>
                    <a:pt x="181610" y="45720"/>
                  </a:cubicBezTo>
                  <a:cubicBezTo>
                    <a:pt x="196850" y="49530"/>
                    <a:pt x="207010" y="54610"/>
                    <a:pt x="219710" y="66040"/>
                  </a:cubicBezTo>
                  <a:cubicBezTo>
                    <a:pt x="236220" y="81280"/>
                    <a:pt x="260350" y="111760"/>
                    <a:pt x="266700" y="137160"/>
                  </a:cubicBezTo>
                  <a:cubicBezTo>
                    <a:pt x="274320" y="163830"/>
                    <a:pt x="271780" y="198120"/>
                    <a:pt x="261620" y="223520"/>
                  </a:cubicBezTo>
                  <a:cubicBezTo>
                    <a:pt x="251460" y="248920"/>
                    <a:pt x="228600" y="274320"/>
                    <a:pt x="205740" y="288290"/>
                  </a:cubicBezTo>
                  <a:cubicBezTo>
                    <a:pt x="181610" y="302260"/>
                    <a:pt x="148590" y="309880"/>
                    <a:pt x="120650" y="306070"/>
                  </a:cubicBezTo>
                  <a:cubicBezTo>
                    <a:pt x="93980" y="303530"/>
                    <a:pt x="63500" y="288290"/>
                    <a:pt x="43180" y="269240"/>
                  </a:cubicBezTo>
                  <a:cubicBezTo>
                    <a:pt x="24130" y="250190"/>
                    <a:pt x="8890" y="215900"/>
                    <a:pt x="3810" y="193040"/>
                  </a:cubicBezTo>
                  <a:cubicBezTo>
                    <a:pt x="0" y="176530"/>
                    <a:pt x="0" y="165100"/>
                    <a:pt x="3810" y="148590"/>
                  </a:cubicBezTo>
                  <a:cubicBezTo>
                    <a:pt x="10160" y="127000"/>
                    <a:pt x="29210" y="93980"/>
                    <a:pt x="45720" y="73660"/>
                  </a:cubicBezTo>
                  <a:cubicBezTo>
                    <a:pt x="59690" y="55880"/>
                    <a:pt x="71120" y="43180"/>
                    <a:pt x="93980" y="31750"/>
                  </a:cubicBezTo>
                  <a:cubicBezTo>
                    <a:pt x="132080" y="13970"/>
                    <a:pt x="207010" y="6350"/>
                    <a:pt x="264160" y="2540"/>
                  </a:cubicBezTo>
                  <a:cubicBezTo>
                    <a:pt x="322580" y="0"/>
                    <a:pt x="383540" y="7620"/>
                    <a:pt x="441960" y="15240"/>
                  </a:cubicBezTo>
                  <a:cubicBezTo>
                    <a:pt x="501650" y="22860"/>
                    <a:pt x="575310" y="27940"/>
                    <a:pt x="617220" y="49530"/>
                  </a:cubicBezTo>
                  <a:cubicBezTo>
                    <a:pt x="645160" y="63500"/>
                    <a:pt x="666750" y="86360"/>
                    <a:pt x="678180" y="106680"/>
                  </a:cubicBezTo>
                  <a:cubicBezTo>
                    <a:pt x="688340" y="124460"/>
                    <a:pt x="692150" y="143510"/>
                    <a:pt x="690880" y="162560"/>
                  </a:cubicBezTo>
                  <a:cubicBezTo>
                    <a:pt x="688340" y="186690"/>
                    <a:pt x="674370" y="222250"/>
                    <a:pt x="657860" y="241300"/>
                  </a:cubicBezTo>
                  <a:cubicBezTo>
                    <a:pt x="645160" y="256540"/>
                    <a:pt x="627380" y="266700"/>
                    <a:pt x="610870" y="273050"/>
                  </a:cubicBezTo>
                  <a:cubicBezTo>
                    <a:pt x="593090" y="278130"/>
                    <a:pt x="553720" y="278130"/>
                    <a:pt x="553720" y="27813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-5466542">
            <a:off x="13171488" y="957477"/>
            <a:ext cx="552469" cy="522858"/>
            <a:chOff x="0" y="0"/>
            <a:chExt cx="900430" cy="8521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5720" y="48260"/>
              <a:ext cx="807720" cy="755650"/>
            </a:xfrm>
            <a:custGeom>
              <a:avLst/>
              <a:gdLst/>
              <a:ahLst/>
              <a:cxnLst/>
              <a:rect r="r" b="b" t="t" l="l"/>
              <a:pathLst>
                <a:path h="755650" w="807720">
                  <a:moveTo>
                    <a:pt x="208280" y="41910"/>
                  </a:moveTo>
                  <a:cubicBezTo>
                    <a:pt x="571500" y="396240"/>
                    <a:pt x="746760" y="495300"/>
                    <a:pt x="786130" y="544830"/>
                  </a:cubicBezTo>
                  <a:cubicBezTo>
                    <a:pt x="798830" y="561340"/>
                    <a:pt x="800100" y="568960"/>
                    <a:pt x="802640" y="585470"/>
                  </a:cubicBezTo>
                  <a:cubicBezTo>
                    <a:pt x="806450" y="608330"/>
                    <a:pt x="805180" y="646430"/>
                    <a:pt x="795020" y="671830"/>
                  </a:cubicBezTo>
                  <a:cubicBezTo>
                    <a:pt x="783590" y="697230"/>
                    <a:pt x="759460" y="722630"/>
                    <a:pt x="735330" y="735330"/>
                  </a:cubicBezTo>
                  <a:cubicBezTo>
                    <a:pt x="711200" y="749300"/>
                    <a:pt x="676910" y="755650"/>
                    <a:pt x="650240" y="750570"/>
                  </a:cubicBezTo>
                  <a:cubicBezTo>
                    <a:pt x="622300" y="746760"/>
                    <a:pt x="591820" y="731520"/>
                    <a:pt x="572770" y="711200"/>
                  </a:cubicBezTo>
                  <a:cubicBezTo>
                    <a:pt x="553720" y="692150"/>
                    <a:pt x="539750" y="655320"/>
                    <a:pt x="534670" y="632460"/>
                  </a:cubicBezTo>
                  <a:cubicBezTo>
                    <a:pt x="532130" y="615950"/>
                    <a:pt x="533400" y="603250"/>
                    <a:pt x="537210" y="589280"/>
                  </a:cubicBezTo>
                  <a:cubicBezTo>
                    <a:pt x="539750" y="574040"/>
                    <a:pt x="543560" y="561340"/>
                    <a:pt x="552450" y="547370"/>
                  </a:cubicBezTo>
                  <a:cubicBezTo>
                    <a:pt x="566420" y="528320"/>
                    <a:pt x="593090" y="501650"/>
                    <a:pt x="618490" y="490220"/>
                  </a:cubicBezTo>
                  <a:cubicBezTo>
                    <a:pt x="643890" y="480060"/>
                    <a:pt x="681990" y="480060"/>
                    <a:pt x="704850" y="485140"/>
                  </a:cubicBezTo>
                  <a:cubicBezTo>
                    <a:pt x="721360" y="487680"/>
                    <a:pt x="731520" y="492760"/>
                    <a:pt x="745490" y="502920"/>
                  </a:cubicBezTo>
                  <a:cubicBezTo>
                    <a:pt x="763270" y="516890"/>
                    <a:pt x="789940" y="544830"/>
                    <a:pt x="798830" y="571500"/>
                  </a:cubicBezTo>
                  <a:cubicBezTo>
                    <a:pt x="807720" y="596900"/>
                    <a:pt x="807720" y="632460"/>
                    <a:pt x="800100" y="657860"/>
                  </a:cubicBezTo>
                  <a:cubicBezTo>
                    <a:pt x="791210" y="684530"/>
                    <a:pt x="770890" y="712470"/>
                    <a:pt x="748030" y="727710"/>
                  </a:cubicBezTo>
                  <a:cubicBezTo>
                    <a:pt x="725170" y="744220"/>
                    <a:pt x="688340" y="751840"/>
                    <a:pt x="664210" y="751840"/>
                  </a:cubicBezTo>
                  <a:cubicBezTo>
                    <a:pt x="647700" y="753110"/>
                    <a:pt x="638810" y="749300"/>
                    <a:pt x="621030" y="742950"/>
                  </a:cubicBezTo>
                  <a:cubicBezTo>
                    <a:pt x="594360" y="732790"/>
                    <a:pt x="552450" y="708660"/>
                    <a:pt x="518160" y="684530"/>
                  </a:cubicBezTo>
                  <a:cubicBezTo>
                    <a:pt x="481330" y="659130"/>
                    <a:pt x="450850" y="635000"/>
                    <a:pt x="407670" y="594360"/>
                  </a:cubicBezTo>
                  <a:cubicBezTo>
                    <a:pt x="335280" y="530860"/>
                    <a:pt x="210820" y="405130"/>
                    <a:pt x="139700" y="326390"/>
                  </a:cubicBezTo>
                  <a:cubicBezTo>
                    <a:pt x="87630" y="270510"/>
                    <a:pt x="33020" y="220980"/>
                    <a:pt x="13970" y="175260"/>
                  </a:cubicBezTo>
                  <a:cubicBezTo>
                    <a:pt x="1270" y="144780"/>
                    <a:pt x="0" y="115570"/>
                    <a:pt x="5080" y="91440"/>
                  </a:cubicBezTo>
                  <a:cubicBezTo>
                    <a:pt x="7620" y="72390"/>
                    <a:pt x="19050" y="54610"/>
                    <a:pt x="30480" y="41910"/>
                  </a:cubicBezTo>
                  <a:cubicBezTo>
                    <a:pt x="43180" y="27940"/>
                    <a:pt x="60960" y="16510"/>
                    <a:pt x="77470" y="10160"/>
                  </a:cubicBezTo>
                  <a:cubicBezTo>
                    <a:pt x="95250" y="2540"/>
                    <a:pt x="114300" y="0"/>
                    <a:pt x="134620" y="2540"/>
                  </a:cubicBezTo>
                  <a:cubicBezTo>
                    <a:pt x="157480" y="7620"/>
                    <a:pt x="208280" y="41910"/>
                    <a:pt x="208280" y="419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-5466542">
            <a:off x="12755985" y="971838"/>
            <a:ext cx="621819" cy="241559"/>
            <a:chOff x="0" y="0"/>
            <a:chExt cx="1013460" cy="3937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9530" y="46990"/>
              <a:ext cx="918210" cy="308610"/>
            </a:xfrm>
            <a:custGeom>
              <a:avLst/>
              <a:gdLst/>
              <a:ahLst/>
              <a:cxnLst/>
              <a:rect r="r" b="b" t="t" l="l"/>
              <a:pathLst>
                <a:path h="308610" w="918210">
                  <a:moveTo>
                    <a:pt x="124460" y="46990"/>
                  </a:moveTo>
                  <a:cubicBezTo>
                    <a:pt x="711200" y="30480"/>
                    <a:pt x="711200" y="19050"/>
                    <a:pt x="726440" y="13970"/>
                  </a:cubicBezTo>
                  <a:cubicBezTo>
                    <a:pt x="749300" y="6350"/>
                    <a:pt x="786130" y="0"/>
                    <a:pt x="812800" y="6350"/>
                  </a:cubicBezTo>
                  <a:cubicBezTo>
                    <a:pt x="839470" y="12700"/>
                    <a:pt x="869950" y="35560"/>
                    <a:pt x="885190" y="52070"/>
                  </a:cubicBezTo>
                  <a:cubicBezTo>
                    <a:pt x="896620" y="63500"/>
                    <a:pt x="902970" y="73660"/>
                    <a:pt x="906780" y="90170"/>
                  </a:cubicBezTo>
                  <a:cubicBezTo>
                    <a:pt x="913130" y="111760"/>
                    <a:pt x="918210" y="149860"/>
                    <a:pt x="909320" y="175260"/>
                  </a:cubicBezTo>
                  <a:cubicBezTo>
                    <a:pt x="901700" y="201930"/>
                    <a:pt x="881380" y="229870"/>
                    <a:pt x="859790" y="246380"/>
                  </a:cubicBezTo>
                  <a:cubicBezTo>
                    <a:pt x="838200" y="261620"/>
                    <a:pt x="801370" y="270510"/>
                    <a:pt x="777240" y="271780"/>
                  </a:cubicBezTo>
                  <a:cubicBezTo>
                    <a:pt x="760730" y="273050"/>
                    <a:pt x="749300" y="270510"/>
                    <a:pt x="735330" y="264160"/>
                  </a:cubicBezTo>
                  <a:cubicBezTo>
                    <a:pt x="713740" y="254000"/>
                    <a:pt x="681990" y="232410"/>
                    <a:pt x="668020" y="209550"/>
                  </a:cubicBezTo>
                  <a:cubicBezTo>
                    <a:pt x="652780" y="186690"/>
                    <a:pt x="643890" y="153670"/>
                    <a:pt x="646430" y="127000"/>
                  </a:cubicBezTo>
                  <a:cubicBezTo>
                    <a:pt x="648970" y="99060"/>
                    <a:pt x="661670" y="67310"/>
                    <a:pt x="679450" y="46990"/>
                  </a:cubicBezTo>
                  <a:cubicBezTo>
                    <a:pt x="698500" y="26670"/>
                    <a:pt x="732790" y="11430"/>
                    <a:pt x="754380" y="5080"/>
                  </a:cubicBezTo>
                  <a:cubicBezTo>
                    <a:pt x="770890" y="0"/>
                    <a:pt x="782320" y="0"/>
                    <a:pt x="798830" y="3810"/>
                  </a:cubicBezTo>
                  <a:cubicBezTo>
                    <a:pt x="820420" y="7620"/>
                    <a:pt x="857250" y="26670"/>
                    <a:pt x="875030" y="40640"/>
                  </a:cubicBezTo>
                  <a:cubicBezTo>
                    <a:pt x="887730" y="52070"/>
                    <a:pt x="895350" y="60960"/>
                    <a:pt x="901700" y="76200"/>
                  </a:cubicBezTo>
                  <a:cubicBezTo>
                    <a:pt x="909320" y="97790"/>
                    <a:pt x="918210" y="134620"/>
                    <a:pt x="913130" y="161290"/>
                  </a:cubicBezTo>
                  <a:cubicBezTo>
                    <a:pt x="908050" y="187960"/>
                    <a:pt x="896620" y="217170"/>
                    <a:pt x="871220" y="236220"/>
                  </a:cubicBezTo>
                  <a:cubicBezTo>
                    <a:pt x="829310" y="269240"/>
                    <a:pt x="735330" y="284480"/>
                    <a:pt x="651510" y="295910"/>
                  </a:cubicBezTo>
                  <a:cubicBezTo>
                    <a:pt x="544830" y="308610"/>
                    <a:pt x="383540" y="297180"/>
                    <a:pt x="279400" y="292100"/>
                  </a:cubicBezTo>
                  <a:cubicBezTo>
                    <a:pt x="204470" y="289560"/>
                    <a:pt x="132080" y="294640"/>
                    <a:pt x="85090" y="278130"/>
                  </a:cubicBezTo>
                  <a:cubicBezTo>
                    <a:pt x="55880" y="265430"/>
                    <a:pt x="33020" y="246380"/>
                    <a:pt x="19050" y="227330"/>
                  </a:cubicBezTo>
                  <a:cubicBezTo>
                    <a:pt x="7620" y="210820"/>
                    <a:pt x="2540" y="191770"/>
                    <a:pt x="1270" y="172720"/>
                  </a:cubicBezTo>
                  <a:cubicBezTo>
                    <a:pt x="0" y="154940"/>
                    <a:pt x="3810" y="134620"/>
                    <a:pt x="11430" y="118110"/>
                  </a:cubicBezTo>
                  <a:cubicBezTo>
                    <a:pt x="19050" y="100330"/>
                    <a:pt x="29210" y="83820"/>
                    <a:pt x="45720" y="72390"/>
                  </a:cubicBezTo>
                  <a:cubicBezTo>
                    <a:pt x="64770" y="58420"/>
                    <a:pt x="124460" y="46990"/>
                    <a:pt x="124460" y="4699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-5466542">
            <a:off x="13425147" y="1315976"/>
            <a:ext cx="287533" cy="490131"/>
            <a:chOff x="0" y="0"/>
            <a:chExt cx="468630" cy="7988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4450" y="43180"/>
              <a:ext cx="379730" cy="706120"/>
            </a:xfrm>
            <a:custGeom>
              <a:avLst/>
              <a:gdLst/>
              <a:ahLst/>
              <a:cxnLst/>
              <a:rect r="r" b="b" t="t" l="l"/>
              <a:pathLst>
                <a:path h="706120" w="379730">
                  <a:moveTo>
                    <a:pt x="236220" y="106680"/>
                  </a:moveTo>
                  <a:cubicBezTo>
                    <a:pt x="299720" y="463550"/>
                    <a:pt x="356870" y="494030"/>
                    <a:pt x="369570" y="533400"/>
                  </a:cubicBezTo>
                  <a:cubicBezTo>
                    <a:pt x="379730" y="562610"/>
                    <a:pt x="377190" y="591820"/>
                    <a:pt x="369570" y="617220"/>
                  </a:cubicBezTo>
                  <a:cubicBezTo>
                    <a:pt x="360680" y="641350"/>
                    <a:pt x="339090" y="668020"/>
                    <a:pt x="317500" y="683260"/>
                  </a:cubicBezTo>
                  <a:cubicBezTo>
                    <a:pt x="295910" y="697230"/>
                    <a:pt x="262890" y="706120"/>
                    <a:pt x="236220" y="703580"/>
                  </a:cubicBezTo>
                  <a:cubicBezTo>
                    <a:pt x="210820" y="702310"/>
                    <a:pt x="179070" y="689610"/>
                    <a:pt x="160020" y="671830"/>
                  </a:cubicBezTo>
                  <a:cubicBezTo>
                    <a:pt x="139700" y="655320"/>
                    <a:pt x="121920" y="626110"/>
                    <a:pt x="116840" y="599440"/>
                  </a:cubicBezTo>
                  <a:cubicBezTo>
                    <a:pt x="111760" y="574040"/>
                    <a:pt x="119380" y="538480"/>
                    <a:pt x="127000" y="516890"/>
                  </a:cubicBezTo>
                  <a:cubicBezTo>
                    <a:pt x="133350" y="501650"/>
                    <a:pt x="139700" y="492760"/>
                    <a:pt x="151130" y="482600"/>
                  </a:cubicBezTo>
                  <a:cubicBezTo>
                    <a:pt x="168910" y="467360"/>
                    <a:pt x="203200" y="449580"/>
                    <a:pt x="226060" y="444500"/>
                  </a:cubicBezTo>
                  <a:cubicBezTo>
                    <a:pt x="241300" y="440690"/>
                    <a:pt x="252730" y="440690"/>
                    <a:pt x="267970" y="444500"/>
                  </a:cubicBezTo>
                  <a:cubicBezTo>
                    <a:pt x="289560" y="449580"/>
                    <a:pt x="325120" y="469900"/>
                    <a:pt x="341630" y="485140"/>
                  </a:cubicBezTo>
                  <a:cubicBezTo>
                    <a:pt x="353060" y="495300"/>
                    <a:pt x="359410" y="504190"/>
                    <a:pt x="364490" y="519430"/>
                  </a:cubicBezTo>
                  <a:cubicBezTo>
                    <a:pt x="372110" y="541020"/>
                    <a:pt x="375920" y="580390"/>
                    <a:pt x="373380" y="603250"/>
                  </a:cubicBezTo>
                  <a:cubicBezTo>
                    <a:pt x="370840" y="618490"/>
                    <a:pt x="365760" y="629920"/>
                    <a:pt x="356870" y="642620"/>
                  </a:cubicBezTo>
                  <a:cubicBezTo>
                    <a:pt x="342900" y="660400"/>
                    <a:pt x="312420" y="685800"/>
                    <a:pt x="292100" y="695960"/>
                  </a:cubicBezTo>
                  <a:cubicBezTo>
                    <a:pt x="278130" y="702310"/>
                    <a:pt x="266700" y="704850"/>
                    <a:pt x="251460" y="704850"/>
                  </a:cubicBezTo>
                  <a:cubicBezTo>
                    <a:pt x="228600" y="703580"/>
                    <a:pt x="198120" y="695960"/>
                    <a:pt x="170180" y="680720"/>
                  </a:cubicBezTo>
                  <a:cubicBezTo>
                    <a:pt x="135890" y="662940"/>
                    <a:pt x="90170" y="631190"/>
                    <a:pt x="67310" y="594360"/>
                  </a:cubicBezTo>
                  <a:cubicBezTo>
                    <a:pt x="43180" y="554990"/>
                    <a:pt x="41910" y="508000"/>
                    <a:pt x="31750" y="449580"/>
                  </a:cubicBezTo>
                  <a:cubicBezTo>
                    <a:pt x="19050" y="364490"/>
                    <a:pt x="0" y="200660"/>
                    <a:pt x="6350" y="130810"/>
                  </a:cubicBezTo>
                  <a:cubicBezTo>
                    <a:pt x="10160" y="95250"/>
                    <a:pt x="15240" y="71120"/>
                    <a:pt x="27940" y="52070"/>
                  </a:cubicBezTo>
                  <a:cubicBezTo>
                    <a:pt x="38100" y="35560"/>
                    <a:pt x="52070" y="22860"/>
                    <a:pt x="69850" y="15240"/>
                  </a:cubicBezTo>
                  <a:cubicBezTo>
                    <a:pt x="91440" y="6350"/>
                    <a:pt x="125730" y="0"/>
                    <a:pt x="151130" y="7620"/>
                  </a:cubicBezTo>
                  <a:cubicBezTo>
                    <a:pt x="175260" y="13970"/>
                    <a:pt x="203200" y="35560"/>
                    <a:pt x="217170" y="54610"/>
                  </a:cubicBezTo>
                  <a:cubicBezTo>
                    <a:pt x="228600" y="69850"/>
                    <a:pt x="236220" y="106680"/>
                    <a:pt x="236220" y="10668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3253100" y="2472056"/>
            <a:ext cx="9616186" cy="267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Business Understanding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066894" y="3493586"/>
            <a:ext cx="5441877" cy="7059038"/>
          </a:xfrm>
          <a:custGeom>
            <a:avLst/>
            <a:gdLst/>
            <a:ahLst/>
            <a:cxnLst/>
            <a:rect r="r" b="b" t="t" l="l"/>
            <a:pathLst>
              <a:path h="7059038" w="5441877">
                <a:moveTo>
                  <a:pt x="0" y="0"/>
                </a:moveTo>
                <a:lnTo>
                  <a:pt x="5441877" y="0"/>
                </a:lnTo>
                <a:lnTo>
                  <a:pt x="5441877" y="7059038"/>
                </a:lnTo>
                <a:lnTo>
                  <a:pt x="0" y="70590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248570">
            <a:off x="11254475" y="881878"/>
            <a:ext cx="2099363" cy="2991320"/>
          </a:xfrm>
          <a:custGeom>
            <a:avLst/>
            <a:gdLst/>
            <a:ahLst/>
            <a:cxnLst/>
            <a:rect r="r" b="b" t="t" l="l"/>
            <a:pathLst>
              <a:path h="2991320" w="2099363">
                <a:moveTo>
                  <a:pt x="0" y="0"/>
                </a:moveTo>
                <a:lnTo>
                  <a:pt x="2099363" y="0"/>
                </a:lnTo>
                <a:lnTo>
                  <a:pt x="2099363" y="2991320"/>
                </a:lnTo>
                <a:lnTo>
                  <a:pt x="0" y="29913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37149">
            <a:off x="1823693" y="2719136"/>
            <a:ext cx="1402006" cy="1402006"/>
          </a:xfrm>
          <a:custGeom>
            <a:avLst/>
            <a:gdLst/>
            <a:ahLst/>
            <a:cxnLst/>
            <a:rect r="r" b="b" t="t" l="l"/>
            <a:pathLst>
              <a:path h="1402006" w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855077">
            <a:off x="5280346" y="6890400"/>
            <a:ext cx="2066999" cy="2383332"/>
          </a:xfrm>
          <a:custGeom>
            <a:avLst/>
            <a:gdLst/>
            <a:ahLst/>
            <a:cxnLst/>
            <a:rect r="r" b="b" t="t" l="l"/>
            <a:pathLst>
              <a:path h="2383332" w="2066999">
                <a:moveTo>
                  <a:pt x="0" y="0"/>
                </a:moveTo>
                <a:lnTo>
                  <a:pt x="2066998" y="0"/>
                </a:lnTo>
                <a:lnTo>
                  <a:pt x="2066998" y="2383331"/>
                </a:lnTo>
                <a:lnTo>
                  <a:pt x="0" y="23833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422103" y="9614889"/>
            <a:ext cx="483999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7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5433601" cy="9182993"/>
          </a:xfrm>
          <a:custGeom>
            <a:avLst/>
            <a:gdLst/>
            <a:ahLst/>
            <a:cxnLst/>
            <a:rect r="r" b="b" t="t" l="l"/>
            <a:pathLst>
              <a:path h="9182993" w="15433601">
                <a:moveTo>
                  <a:pt x="0" y="0"/>
                </a:moveTo>
                <a:lnTo>
                  <a:pt x="15433601" y="0"/>
                </a:lnTo>
                <a:lnTo>
                  <a:pt x="15433601" y="9182993"/>
                </a:lnTo>
                <a:lnTo>
                  <a:pt x="0" y="9182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42690" y="79737"/>
            <a:ext cx="15073149" cy="94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9"/>
              </a:lnSpc>
            </a:pPr>
            <a:r>
              <a:rPr lang="en-US" sz="5635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Total revenue per visit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22103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39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5263" y="1028700"/>
            <a:ext cx="14551356" cy="9258300"/>
          </a:xfrm>
          <a:custGeom>
            <a:avLst/>
            <a:gdLst/>
            <a:ahLst/>
            <a:cxnLst/>
            <a:rect r="r" b="b" t="t" l="l"/>
            <a:pathLst>
              <a:path h="9258300" w="14551356">
                <a:moveTo>
                  <a:pt x="0" y="0"/>
                </a:moveTo>
                <a:lnTo>
                  <a:pt x="14551356" y="0"/>
                </a:lnTo>
                <a:lnTo>
                  <a:pt x="1455135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42690" y="79737"/>
            <a:ext cx="15073149" cy="94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9"/>
              </a:lnSpc>
            </a:pPr>
            <a:r>
              <a:rPr lang="en-US" sz="5635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Total revenue per visit</a:t>
            </a:r>
            <a:r>
              <a:rPr lang="en-US" sz="5635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22103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40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0879" y="1028700"/>
            <a:ext cx="12817929" cy="9258300"/>
          </a:xfrm>
          <a:custGeom>
            <a:avLst/>
            <a:gdLst/>
            <a:ahLst/>
            <a:cxnLst/>
            <a:rect r="r" b="b" t="t" l="l"/>
            <a:pathLst>
              <a:path h="9258300" w="12817929">
                <a:moveTo>
                  <a:pt x="0" y="0"/>
                </a:moveTo>
                <a:lnTo>
                  <a:pt x="12817929" y="0"/>
                </a:lnTo>
                <a:lnTo>
                  <a:pt x="12817929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42690" y="79737"/>
            <a:ext cx="15073149" cy="94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9"/>
              </a:lnSpc>
            </a:pPr>
            <a:r>
              <a:rPr lang="en-US" sz="5635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Patient Satisfaction Score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22103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41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56399" y="1028700"/>
            <a:ext cx="13870112" cy="9258300"/>
          </a:xfrm>
          <a:custGeom>
            <a:avLst/>
            <a:gdLst/>
            <a:ahLst/>
            <a:cxnLst/>
            <a:rect r="r" b="b" t="t" l="l"/>
            <a:pathLst>
              <a:path h="9258300" w="13870112">
                <a:moveTo>
                  <a:pt x="0" y="0"/>
                </a:moveTo>
                <a:lnTo>
                  <a:pt x="13870112" y="0"/>
                </a:lnTo>
                <a:lnTo>
                  <a:pt x="1387011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42690" y="79737"/>
            <a:ext cx="15073149" cy="94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9"/>
              </a:lnSpc>
            </a:pPr>
            <a:r>
              <a:rPr lang="en-US" sz="5635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Patient Satisfaction Score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22103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42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1004">
            <a:off x="9581993" y="1000174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55965">
            <a:off x="-1305642" y="731692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844355" y="5705171"/>
            <a:ext cx="14599291" cy="9163657"/>
          </a:xfrm>
          <a:custGeom>
            <a:avLst/>
            <a:gdLst/>
            <a:ahLst/>
            <a:cxnLst/>
            <a:rect r="r" b="b" t="t" l="l"/>
            <a:pathLst>
              <a:path h="9163657" w="14599291">
                <a:moveTo>
                  <a:pt x="14599290" y="0"/>
                </a:moveTo>
                <a:lnTo>
                  <a:pt x="0" y="0"/>
                </a:lnTo>
                <a:lnTo>
                  <a:pt x="0" y="9163658"/>
                </a:lnTo>
                <a:lnTo>
                  <a:pt x="14599290" y="9163658"/>
                </a:lnTo>
                <a:lnTo>
                  <a:pt x="145992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7407" y="6174334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0" y="0"/>
                </a:moveTo>
                <a:lnTo>
                  <a:pt x="3531386" y="0"/>
                </a:lnTo>
                <a:lnTo>
                  <a:pt x="3531386" y="3815463"/>
                </a:lnTo>
                <a:lnTo>
                  <a:pt x="0" y="3815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2543402" y="6083768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3531386" y="0"/>
                </a:moveTo>
                <a:lnTo>
                  <a:pt x="0" y="0"/>
                </a:lnTo>
                <a:lnTo>
                  <a:pt x="0" y="3815463"/>
                </a:lnTo>
                <a:lnTo>
                  <a:pt x="3531386" y="3815463"/>
                </a:lnTo>
                <a:lnTo>
                  <a:pt x="353138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36655" y="1657320"/>
            <a:ext cx="3778768" cy="3807323"/>
          </a:xfrm>
          <a:custGeom>
            <a:avLst/>
            <a:gdLst/>
            <a:ahLst/>
            <a:cxnLst/>
            <a:rect r="r" b="b" t="t" l="l"/>
            <a:pathLst>
              <a:path h="3807323" w="3778768">
                <a:moveTo>
                  <a:pt x="0" y="0"/>
                </a:moveTo>
                <a:lnTo>
                  <a:pt x="3778768" y="0"/>
                </a:lnTo>
                <a:lnTo>
                  <a:pt x="3778768" y="3807323"/>
                </a:lnTo>
                <a:lnTo>
                  <a:pt x="0" y="38073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8390" y="606533"/>
            <a:ext cx="1828678" cy="1399770"/>
          </a:xfrm>
          <a:custGeom>
            <a:avLst/>
            <a:gdLst/>
            <a:ahLst/>
            <a:cxnLst/>
            <a:rect r="r" b="b" t="t" l="l"/>
            <a:pathLst>
              <a:path h="1399770" w="1828678">
                <a:moveTo>
                  <a:pt x="0" y="0"/>
                </a:moveTo>
                <a:lnTo>
                  <a:pt x="1828678" y="0"/>
                </a:lnTo>
                <a:lnTo>
                  <a:pt x="1828678" y="1399770"/>
                </a:lnTo>
                <a:lnTo>
                  <a:pt x="0" y="1399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460558" y="573066"/>
            <a:ext cx="627698" cy="634365"/>
            <a:chOff x="0" y="0"/>
            <a:chExt cx="836930" cy="8458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5720" y="48260"/>
              <a:ext cx="746760" cy="748030"/>
            </a:xfrm>
            <a:custGeom>
              <a:avLst/>
              <a:gdLst/>
              <a:ahLst/>
              <a:cxnLst/>
              <a:rect r="r" b="b" t="t" l="l"/>
              <a:pathLst>
                <a:path h="748030" w="746760">
                  <a:moveTo>
                    <a:pt x="541020" y="712470"/>
                  </a:moveTo>
                  <a:cubicBezTo>
                    <a:pt x="17780" y="205740"/>
                    <a:pt x="15240" y="201930"/>
                    <a:pt x="10160" y="186690"/>
                  </a:cubicBezTo>
                  <a:cubicBezTo>
                    <a:pt x="3810" y="163830"/>
                    <a:pt x="0" y="124460"/>
                    <a:pt x="8890" y="99060"/>
                  </a:cubicBezTo>
                  <a:cubicBezTo>
                    <a:pt x="16510" y="72390"/>
                    <a:pt x="38100" y="44450"/>
                    <a:pt x="59690" y="27940"/>
                  </a:cubicBezTo>
                  <a:cubicBezTo>
                    <a:pt x="82550" y="11430"/>
                    <a:pt x="116840" y="1270"/>
                    <a:pt x="143510" y="2540"/>
                  </a:cubicBezTo>
                  <a:cubicBezTo>
                    <a:pt x="171450" y="3810"/>
                    <a:pt x="207010" y="20320"/>
                    <a:pt x="226060" y="33020"/>
                  </a:cubicBezTo>
                  <a:cubicBezTo>
                    <a:pt x="240030" y="43180"/>
                    <a:pt x="247650" y="52070"/>
                    <a:pt x="255270" y="66040"/>
                  </a:cubicBezTo>
                  <a:cubicBezTo>
                    <a:pt x="266700" y="87630"/>
                    <a:pt x="275590" y="128270"/>
                    <a:pt x="275590" y="151130"/>
                  </a:cubicBezTo>
                  <a:cubicBezTo>
                    <a:pt x="275590" y="168910"/>
                    <a:pt x="273050" y="180340"/>
                    <a:pt x="265430" y="194310"/>
                  </a:cubicBezTo>
                  <a:cubicBezTo>
                    <a:pt x="254000" y="215900"/>
                    <a:pt x="229870" y="246380"/>
                    <a:pt x="205740" y="259080"/>
                  </a:cubicBezTo>
                  <a:cubicBezTo>
                    <a:pt x="181610" y="273050"/>
                    <a:pt x="143510" y="276860"/>
                    <a:pt x="120650" y="275590"/>
                  </a:cubicBezTo>
                  <a:cubicBezTo>
                    <a:pt x="102870" y="274320"/>
                    <a:pt x="91440" y="270510"/>
                    <a:pt x="77470" y="261620"/>
                  </a:cubicBezTo>
                  <a:cubicBezTo>
                    <a:pt x="57150" y="250190"/>
                    <a:pt x="27940" y="224790"/>
                    <a:pt x="16510" y="199390"/>
                  </a:cubicBezTo>
                  <a:cubicBezTo>
                    <a:pt x="3810" y="175260"/>
                    <a:pt x="0" y="139700"/>
                    <a:pt x="5080" y="113030"/>
                  </a:cubicBezTo>
                  <a:cubicBezTo>
                    <a:pt x="10160" y="86360"/>
                    <a:pt x="27940" y="55880"/>
                    <a:pt x="48260" y="36830"/>
                  </a:cubicBezTo>
                  <a:cubicBezTo>
                    <a:pt x="69850" y="19050"/>
                    <a:pt x="105410" y="6350"/>
                    <a:pt x="129540" y="2540"/>
                  </a:cubicBezTo>
                  <a:cubicBezTo>
                    <a:pt x="146050" y="0"/>
                    <a:pt x="157480" y="1270"/>
                    <a:pt x="173990" y="6350"/>
                  </a:cubicBezTo>
                  <a:cubicBezTo>
                    <a:pt x="195580" y="13970"/>
                    <a:pt x="214630" y="27940"/>
                    <a:pt x="246380" y="54610"/>
                  </a:cubicBezTo>
                  <a:cubicBezTo>
                    <a:pt x="337820" y="129540"/>
                    <a:pt x="645160" y="457200"/>
                    <a:pt x="708660" y="537210"/>
                  </a:cubicBezTo>
                  <a:cubicBezTo>
                    <a:pt x="726440" y="560070"/>
                    <a:pt x="734060" y="566420"/>
                    <a:pt x="739140" y="585470"/>
                  </a:cubicBezTo>
                  <a:cubicBezTo>
                    <a:pt x="745490" y="609600"/>
                    <a:pt x="746760" y="646430"/>
                    <a:pt x="736600" y="671830"/>
                  </a:cubicBezTo>
                  <a:cubicBezTo>
                    <a:pt x="726440" y="695960"/>
                    <a:pt x="698500" y="722630"/>
                    <a:pt x="676910" y="734060"/>
                  </a:cubicBezTo>
                  <a:cubicBezTo>
                    <a:pt x="659130" y="744220"/>
                    <a:pt x="641350" y="748030"/>
                    <a:pt x="621030" y="746760"/>
                  </a:cubicBezTo>
                  <a:cubicBezTo>
                    <a:pt x="595630" y="744220"/>
                    <a:pt x="541020" y="712470"/>
                    <a:pt x="541020" y="71247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5068253" y="483531"/>
            <a:ext cx="296228" cy="615315"/>
            <a:chOff x="0" y="0"/>
            <a:chExt cx="394970" cy="8204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8260" y="49530"/>
              <a:ext cx="311150" cy="722630"/>
            </a:xfrm>
            <a:custGeom>
              <a:avLst/>
              <a:gdLst/>
              <a:ahLst/>
              <a:cxnLst/>
              <a:rect r="r" b="b" t="t" l="l"/>
              <a:pathLst>
                <a:path h="722630" w="311150">
                  <a:moveTo>
                    <a:pt x="66040" y="626110"/>
                  </a:moveTo>
                  <a:cubicBezTo>
                    <a:pt x="2540" y="208280"/>
                    <a:pt x="11430" y="87630"/>
                    <a:pt x="33020" y="48260"/>
                  </a:cubicBezTo>
                  <a:cubicBezTo>
                    <a:pt x="40640" y="31750"/>
                    <a:pt x="49530" y="27940"/>
                    <a:pt x="63500" y="20320"/>
                  </a:cubicBezTo>
                  <a:cubicBezTo>
                    <a:pt x="83820" y="10160"/>
                    <a:pt x="118110" y="0"/>
                    <a:pt x="143510" y="2540"/>
                  </a:cubicBezTo>
                  <a:cubicBezTo>
                    <a:pt x="168910" y="5080"/>
                    <a:pt x="199390" y="19050"/>
                    <a:pt x="218440" y="36830"/>
                  </a:cubicBezTo>
                  <a:cubicBezTo>
                    <a:pt x="237490" y="53340"/>
                    <a:pt x="252730" y="82550"/>
                    <a:pt x="257810" y="107950"/>
                  </a:cubicBezTo>
                  <a:cubicBezTo>
                    <a:pt x="261620" y="133350"/>
                    <a:pt x="256540" y="166370"/>
                    <a:pt x="245110" y="189230"/>
                  </a:cubicBezTo>
                  <a:cubicBezTo>
                    <a:pt x="232410" y="212090"/>
                    <a:pt x="204470" y="234950"/>
                    <a:pt x="185420" y="246380"/>
                  </a:cubicBezTo>
                  <a:cubicBezTo>
                    <a:pt x="172720" y="254000"/>
                    <a:pt x="161290" y="256540"/>
                    <a:pt x="146050" y="257810"/>
                  </a:cubicBezTo>
                  <a:cubicBezTo>
                    <a:pt x="124460" y="257810"/>
                    <a:pt x="85090" y="250190"/>
                    <a:pt x="66040" y="240030"/>
                  </a:cubicBezTo>
                  <a:cubicBezTo>
                    <a:pt x="52070" y="233680"/>
                    <a:pt x="43180" y="226060"/>
                    <a:pt x="34290" y="214630"/>
                  </a:cubicBezTo>
                  <a:cubicBezTo>
                    <a:pt x="20320" y="196850"/>
                    <a:pt x="6350" y="160020"/>
                    <a:pt x="2540" y="138430"/>
                  </a:cubicBezTo>
                  <a:cubicBezTo>
                    <a:pt x="0" y="123190"/>
                    <a:pt x="1270" y="111760"/>
                    <a:pt x="7620" y="96520"/>
                  </a:cubicBezTo>
                  <a:cubicBezTo>
                    <a:pt x="13970" y="76200"/>
                    <a:pt x="31750" y="44450"/>
                    <a:pt x="52070" y="29210"/>
                  </a:cubicBezTo>
                  <a:cubicBezTo>
                    <a:pt x="72390" y="12700"/>
                    <a:pt x="107950" y="3810"/>
                    <a:pt x="129540" y="1270"/>
                  </a:cubicBezTo>
                  <a:cubicBezTo>
                    <a:pt x="146050" y="0"/>
                    <a:pt x="156210" y="2540"/>
                    <a:pt x="171450" y="7620"/>
                  </a:cubicBezTo>
                  <a:cubicBezTo>
                    <a:pt x="191770" y="16510"/>
                    <a:pt x="222250" y="35560"/>
                    <a:pt x="236220" y="57150"/>
                  </a:cubicBezTo>
                  <a:cubicBezTo>
                    <a:pt x="251460" y="78740"/>
                    <a:pt x="260350" y="110490"/>
                    <a:pt x="259080" y="135890"/>
                  </a:cubicBezTo>
                  <a:cubicBezTo>
                    <a:pt x="257810" y="161290"/>
                    <a:pt x="227330" y="210820"/>
                    <a:pt x="229870" y="212090"/>
                  </a:cubicBezTo>
                  <a:cubicBezTo>
                    <a:pt x="231140" y="213360"/>
                    <a:pt x="243840" y="182880"/>
                    <a:pt x="250190" y="185420"/>
                  </a:cubicBezTo>
                  <a:cubicBezTo>
                    <a:pt x="273050" y="191770"/>
                    <a:pt x="311150" y="562610"/>
                    <a:pt x="294640" y="636270"/>
                  </a:cubicBezTo>
                  <a:cubicBezTo>
                    <a:pt x="289560" y="661670"/>
                    <a:pt x="280670" y="670560"/>
                    <a:pt x="266700" y="684530"/>
                  </a:cubicBezTo>
                  <a:cubicBezTo>
                    <a:pt x="248920" y="701040"/>
                    <a:pt x="217170" y="717550"/>
                    <a:pt x="190500" y="720090"/>
                  </a:cubicBezTo>
                  <a:cubicBezTo>
                    <a:pt x="165100" y="722630"/>
                    <a:pt x="132080" y="712470"/>
                    <a:pt x="110490" y="695960"/>
                  </a:cubicBezTo>
                  <a:cubicBezTo>
                    <a:pt x="90170" y="680720"/>
                    <a:pt x="66040" y="626110"/>
                    <a:pt x="66040" y="6261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4470082" y="1228386"/>
            <a:ext cx="592455" cy="303847"/>
            <a:chOff x="0" y="0"/>
            <a:chExt cx="789940" cy="405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8260"/>
              <a:ext cx="692150" cy="309880"/>
            </a:xfrm>
            <a:custGeom>
              <a:avLst/>
              <a:gdLst/>
              <a:ahLst/>
              <a:cxnLst/>
              <a:rect r="r" b="b" t="t" l="l"/>
              <a:pathLst>
                <a:path h="309880" w="692150">
                  <a:moveTo>
                    <a:pt x="553720" y="278130"/>
                  </a:moveTo>
                  <a:cubicBezTo>
                    <a:pt x="351790" y="256540"/>
                    <a:pt x="271780" y="250190"/>
                    <a:pt x="234950" y="262890"/>
                  </a:cubicBezTo>
                  <a:cubicBezTo>
                    <a:pt x="214630" y="270510"/>
                    <a:pt x="210820" y="288290"/>
                    <a:pt x="191770" y="294640"/>
                  </a:cubicBezTo>
                  <a:cubicBezTo>
                    <a:pt x="170180" y="303530"/>
                    <a:pt x="133350" y="309880"/>
                    <a:pt x="106680" y="303530"/>
                  </a:cubicBezTo>
                  <a:cubicBezTo>
                    <a:pt x="80010" y="297180"/>
                    <a:pt x="49530" y="275590"/>
                    <a:pt x="33020" y="259080"/>
                  </a:cubicBezTo>
                  <a:cubicBezTo>
                    <a:pt x="21590" y="246380"/>
                    <a:pt x="16510" y="234950"/>
                    <a:pt x="11430" y="220980"/>
                  </a:cubicBezTo>
                  <a:cubicBezTo>
                    <a:pt x="6350" y="207010"/>
                    <a:pt x="1270" y="194310"/>
                    <a:pt x="2540" y="177800"/>
                  </a:cubicBezTo>
                  <a:cubicBezTo>
                    <a:pt x="3810" y="154940"/>
                    <a:pt x="10160" y="118110"/>
                    <a:pt x="26670" y="95250"/>
                  </a:cubicBezTo>
                  <a:cubicBezTo>
                    <a:pt x="41910" y="73660"/>
                    <a:pt x="69850" y="52070"/>
                    <a:pt x="95250" y="44450"/>
                  </a:cubicBezTo>
                  <a:cubicBezTo>
                    <a:pt x="120650" y="35560"/>
                    <a:pt x="158750" y="39370"/>
                    <a:pt x="181610" y="45720"/>
                  </a:cubicBezTo>
                  <a:cubicBezTo>
                    <a:pt x="196850" y="49530"/>
                    <a:pt x="207010" y="54610"/>
                    <a:pt x="219710" y="66040"/>
                  </a:cubicBezTo>
                  <a:cubicBezTo>
                    <a:pt x="236220" y="81280"/>
                    <a:pt x="260350" y="111760"/>
                    <a:pt x="266700" y="137160"/>
                  </a:cubicBezTo>
                  <a:cubicBezTo>
                    <a:pt x="274320" y="163830"/>
                    <a:pt x="271780" y="198120"/>
                    <a:pt x="261620" y="223520"/>
                  </a:cubicBezTo>
                  <a:cubicBezTo>
                    <a:pt x="251460" y="248920"/>
                    <a:pt x="228600" y="274320"/>
                    <a:pt x="205740" y="288290"/>
                  </a:cubicBezTo>
                  <a:cubicBezTo>
                    <a:pt x="181610" y="302260"/>
                    <a:pt x="148590" y="309880"/>
                    <a:pt x="120650" y="306070"/>
                  </a:cubicBezTo>
                  <a:cubicBezTo>
                    <a:pt x="93980" y="303530"/>
                    <a:pt x="63500" y="288290"/>
                    <a:pt x="43180" y="269240"/>
                  </a:cubicBezTo>
                  <a:cubicBezTo>
                    <a:pt x="24130" y="250190"/>
                    <a:pt x="8890" y="215900"/>
                    <a:pt x="3810" y="193040"/>
                  </a:cubicBezTo>
                  <a:cubicBezTo>
                    <a:pt x="0" y="176530"/>
                    <a:pt x="0" y="165100"/>
                    <a:pt x="3810" y="148590"/>
                  </a:cubicBezTo>
                  <a:cubicBezTo>
                    <a:pt x="10160" y="127000"/>
                    <a:pt x="29210" y="93980"/>
                    <a:pt x="45720" y="73660"/>
                  </a:cubicBezTo>
                  <a:cubicBezTo>
                    <a:pt x="59690" y="55880"/>
                    <a:pt x="71120" y="43180"/>
                    <a:pt x="93980" y="31750"/>
                  </a:cubicBezTo>
                  <a:cubicBezTo>
                    <a:pt x="132080" y="13970"/>
                    <a:pt x="207010" y="6350"/>
                    <a:pt x="264160" y="2540"/>
                  </a:cubicBezTo>
                  <a:cubicBezTo>
                    <a:pt x="322580" y="0"/>
                    <a:pt x="383540" y="7620"/>
                    <a:pt x="441960" y="15240"/>
                  </a:cubicBezTo>
                  <a:cubicBezTo>
                    <a:pt x="501650" y="22860"/>
                    <a:pt x="575310" y="27940"/>
                    <a:pt x="617220" y="49530"/>
                  </a:cubicBezTo>
                  <a:cubicBezTo>
                    <a:pt x="645160" y="63500"/>
                    <a:pt x="666750" y="86360"/>
                    <a:pt x="678180" y="106680"/>
                  </a:cubicBezTo>
                  <a:cubicBezTo>
                    <a:pt x="688340" y="124460"/>
                    <a:pt x="692150" y="143510"/>
                    <a:pt x="690880" y="162560"/>
                  </a:cubicBezTo>
                  <a:cubicBezTo>
                    <a:pt x="688340" y="186690"/>
                    <a:pt x="674370" y="222250"/>
                    <a:pt x="657860" y="241300"/>
                  </a:cubicBezTo>
                  <a:cubicBezTo>
                    <a:pt x="645160" y="256540"/>
                    <a:pt x="627380" y="266700"/>
                    <a:pt x="610870" y="273050"/>
                  </a:cubicBezTo>
                  <a:cubicBezTo>
                    <a:pt x="593090" y="278130"/>
                    <a:pt x="553720" y="278130"/>
                    <a:pt x="553720" y="27813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-5466542">
            <a:off x="13171488" y="957477"/>
            <a:ext cx="552469" cy="522858"/>
            <a:chOff x="0" y="0"/>
            <a:chExt cx="900430" cy="8521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5720" y="48260"/>
              <a:ext cx="807720" cy="755650"/>
            </a:xfrm>
            <a:custGeom>
              <a:avLst/>
              <a:gdLst/>
              <a:ahLst/>
              <a:cxnLst/>
              <a:rect r="r" b="b" t="t" l="l"/>
              <a:pathLst>
                <a:path h="755650" w="807720">
                  <a:moveTo>
                    <a:pt x="208280" y="41910"/>
                  </a:moveTo>
                  <a:cubicBezTo>
                    <a:pt x="571500" y="396240"/>
                    <a:pt x="746760" y="495300"/>
                    <a:pt x="786130" y="544830"/>
                  </a:cubicBezTo>
                  <a:cubicBezTo>
                    <a:pt x="798830" y="561340"/>
                    <a:pt x="800100" y="568960"/>
                    <a:pt x="802640" y="585470"/>
                  </a:cubicBezTo>
                  <a:cubicBezTo>
                    <a:pt x="806450" y="608330"/>
                    <a:pt x="805180" y="646430"/>
                    <a:pt x="795020" y="671830"/>
                  </a:cubicBezTo>
                  <a:cubicBezTo>
                    <a:pt x="783590" y="697230"/>
                    <a:pt x="759460" y="722630"/>
                    <a:pt x="735330" y="735330"/>
                  </a:cubicBezTo>
                  <a:cubicBezTo>
                    <a:pt x="711200" y="749300"/>
                    <a:pt x="676910" y="755650"/>
                    <a:pt x="650240" y="750570"/>
                  </a:cubicBezTo>
                  <a:cubicBezTo>
                    <a:pt x="622300" y="746760"/>
                    <a:pt x="591820" y="731520"/>
                    <a:pt x="572770" y="711200"/>
                  </a:cubicBezTo>
                  <a:cubicBezTo>
                    <a:pt x="553720" y="692150"/>
                    <a:pt x="539750" y="655320"/>
                    <a:pt x="534670" y="632460"/>
                  </a:cubicBezTo>
                  <a:cubicBezTo>
                    <a:pt x="532130" y="615950"/>
                    <a:pt x="533400" y="603250"/>
                    <a:pt x="537210" y="589280"/>
                  </a:cubicBezTo>
                  <a:cubicBezTo>
                    <a:pt x="539750" y="574040"/>
                    <a:pt x="543560" y="561340"/>
                    <a:pt x="552450" y="547370"/>
                  </a:cubicBezTo>
                  <a:cubicBezTo>
                    <a:pt x="566420" y="528320"/>
                    <a:pt x="593090" y="501650"/>
                    <a:pt x="618490" y="490220"/>
                  </a:cubicBezTo>
                  <a:cubicBezTo>
                    <a:pt x="643890" y="480060"/>
                    <a:pt x="681990" y="480060"/>
                    <a:pt x="704850" y="485140"/>
                  </a:cubicBezTo>
                  <a:cubicBezTo>
                    <a:pt x="721360" y="487680"/>
                    <a:pt x="731520" y="492760"/>
                    <a:pt x="745490" y="502920"/>
                  </a:cubicBezTo>
                  <a:cubicBezTo>
                    <a:pt x="763270" y="516890"/>
                    <a:pt x="789940" y="544830"/>
                    <a:pt x="798830" y="571500"/>
                  </a:cubicBezTo>
                  <a:cubicBezTo>
                    <a:pt x="807720" y="596900"/>
                    <a:pt x="807720" y="632460"/>
                    <a:pt x="800100" y="657860"/>
                  </a:cubicBezTo>
                  <a:cubicBezTo>
                    <a:pt x="791210" y="684530"/>
                    <a:pt x="770890" y="712470"/>
                    <a:pt x="748030" y="727710"/>
                  </a:cubicBezTo>
                  <a:cubicBezTo>
                    <a:pt x="725170" y="744220"/>
                    <a:pt x="688340" y="751840"/>
                    <a:pt x="664210" y="751840"/>
                  </a:cubicBezTo>
                  <a:cubicBezTo>
                    <a:pt x="647700" y="753110"/>
                    <a:pt x="638810" y="749300"/>
                    <a:pt x="621030" y="742950"/>
                  </a:cubicBezTo>
                  <a:cubicBezTo>
                    <a:pt x="594360" y="732790"/>
                    <a:pt x="552450" y="708660"/>
                    <a:pt x="518160" y="684530"/>
                  </a:cubicBezTo>
                  <a:cubicBezTo>
                    <a:pt x="481330" y="659130"/>
                    <a:pt x="450850" y="635000"/>
                    <a:pt x="407670" y="594360"/>
                  </a:cubicBezTo>
                  <a:cubicBezTo>
                    <a:pt x="335280" y="530860"/>
                    <a:pt x="210820" y="405130"/>
                    <a:pt x="139700" y="326390"/>
                  </a:cubicBezTo>
                  <a:cubicBezTo>
                    <a:pt x="87630" y="270510"/>
                    <a:pt x="33020" y="220980"/>
                    <a:pt x="13970" y="175260"/>
                  </a:cubicBezTo>
                  <a:cubicBezTo>
                    <a:pt x="1270" y="144780"/>
                    <a:pt x="0" y="115570"/>
                    <a:pt x="5080" y="91440"/>
                  </a:cubicBezTo>
                  <a:cubicBezTo>
                    <a:pt x="7620" y="72390"/>
                    <a:pt x="19050" y="54610"/>
                    <a:pt x="30480" y="41910"/>
                  </a:cubicBezTo>
                  <a:cubicBezTo>
                    <a:pt x="43180" y="27940"/>
                    <a:pt x="60960" y="16510"/>
                    <a:pt x="77470" y="10160"/>
                  </a:cubicBezTo>
                  <a:cubicBezTo>
                    <a:pt x="95250" y="2540"/>
                    <a:pt x="114300" y="0"/>
                    <a:pt x="134620" y="2540"/>
                  </a:cubicBezTo>
                  <a:cubicBezTo>
                    <a:pt x="157480" y="7620"/>
                    <a:pt x="208280" y="41910"/>
                    <a:pt x="208280" y="419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-5466542">
            <a:off x="12755985" y="971838"/>
            <a:ext cx="621819" cy="241559"/>
            <a:chOff x="0" y="0"/>
            <a:chExt cx="1013460" cy="3937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46990"/>
              <a:ext cx="918210" cy="308610"/>
            </a:xfrm>
            <a:custGeom>
              <a:avLst/>
              <a:gdLst/>
              <a:ahLst/>
              <a:cxnLst/>
              <a:rect r="r" b="b" t="t" l="l"/>
              <a:pathLst>
                <a:path h="308610" w="918210">
                  <a:moveTo>
                    <a:pt x="124460" y="46990"/>
                  </a:moveTo>
                  <a:cubicBezTo>
                    <a:pt x="711200" y="30480"/>
                    <a:pt x="711200" y="19050"/>
                    <a:pt x="726440" y="13970"/>
                  </a:cubicBezTo>
                  <a:cubicBezTo>
                    <a:pt x="749300" y="6350"/>
                    <a:pt x="786130" y="0"/>
                    <a:pt x="812800" y="6350"/>
                  </a:cubicBezTo>
                  <a:cubicBezTo>
                    <a:pt x="839470" y="12700"/>
                    <a:pt x="869950" y="35560"/>
                    <a:pt x="885190" y="52070"/>
                  </a:cubicBezTo>
                  <a:cubicBezTo>
                    <a:pt x="896620" y="63500"/>
                    <a:pt x="902970" y="73660"/>
                    <a:pt x="906780" y="90170"/>
                  </a:cubicBezTo>
                  <a:cubicBezTo>
                    <a:pt x="913130" y="111760"/>
                    <a:pt x="918210" y="149860"/>
                    <a:pt x="909320" y="175260"/>
                  </a:cubicBezTo>
                  <a:cubicBezTo>
                    <a:pt x="901700" y="201930"/>
                    <a:pt x="881380" y="229870"/>
                    <a:pt x="859790" y="246380"/>
                  </a:cubicBezTo>
                  <a:cubicBezTo>
                    <a:pt x="838200" y="261620"/>
                    <a:pt x="801370" y="270510"/>
                    <a:pt x="777240" y="271780"/>
                  </a:cubicBezTo>
                  <a:cubicBezTo>
                    <a:pt x="760730" y="273050"/>
                    <a:pt x="749300" y="270510"/>
                    <a:pt x="735330" y="264160"/>
                  </a:cubicBezTo>
                  <a:cubicBezTo>
                    <a:pt x="713740" y="254000"/>
                    <a:pt x="681990" y="232410"/>
                    <a:pt x="668020" y="209550"/>
                  </a:cubicBezTo>
                  <a:cubicBezTo>
                    <a:pt x="652780" y="186690"/>
                    <a:pt x="643890" y="153670"/>
                    <a:pt x="646430" y="127000"/>
                  </a:cubicBezTo>
                  <a:cubicBezTo>
                    <a:pt x="648970" y="99060"/>
                    <a:pt x="661670" y="67310"/>
                    <a:pt x="679450" y="46990"/>
                  </a:cubicBezTo>
                  <a:cubicBezTo>
                    <a:pt x="698500" y="26670"/>
                    <a:pt x="732790" y="11430"/>
                    <a:pt x="754380" y="5080"/>
                  </a:cubicBezTo>
                  <a:cubicBezTo>
                    <a:pt x="770890" y="0"/>
                    <a:pt x="782320" y="0"/>
                    <a:pt x="798830" y="3810"/>
                  </a:cubicBezTo>
                  <a:cubicBezTo>
                    <a:pt x="820420" y="7620"/>
                    <a:pt x="857250" y="26670"/>
                    <a:pt x="875030" y="40640"/>
                  </a:cubicBezTo>
                  <a:cubicBezTo>
                    <a:pt x="887730" y="52070"/>
                    <a:pt x="895350" y="60960"/>
                    <a:pt x="901700" y="76200"/>
                  </a:cubicBezTo>
                  <a:cubicBezTo>
                    <a:pt x="909320" y="97790"/>
                    <a:pt x="918210" y="134620"/>
                    <a:pt x="913130" y="161290"/>
                  </a:cubicBezTo>
                  <a:cubicBezTo>
                    <a:pt x="908050" y="187960"/>
                    <a:pt x="896620" y="217170"/>
                    <a:pt x="871220" y="236220"/>
                  </a:cubicBezTo>
                  <a:cubicBezTo>
                    <a:pt x="829310" y="269240"/>
                    <a:pt x="735330" y="284480"/>
                    <a:pt x="651510" y="295910"/>
                  </a:cubicBezTo>
                  <a:cubicBezTo>
                    <a:pt x="544830" y="308610"/>
                    <a:pt x="383540" y="297180"/>
                    <a:pt x="279400" y="292100"/>
                  </a:cubicBezTo>
                  <a:cubicBezTo>
                    <a:pt x="204470" y="289560"/>
                    <a:pt x="132080" y="294640"/>
                    <a:pt x="85090" y="278130"/>
                  </a:cubicBezTo>
                  <a:cubicBezTo>
                    <a:pt x="55880" y="265430"/>
                    <a:pt x="33020" y="246380"/>
                    <a:pt x="19050" y="227330"/>
                  </a:cubicBezTo>
                  <a:cubicBezTo>
                    <a:pt x="7620" y="210820"/>
                    <a:pt x="2540" y="191770"/>
                    <a:pt x="1270" y="172720"/>
                  </a:cubicBezTo>
                  <a:cubicBezTo>
                    <a:pt x="0" y="154940"/>
                    <a:pt x="3810" y="134620"/>
                    <a:pt x="11430" y="118110"/>
                  </a:cubicBezTo>
                  <a:cubicBezTo>
                    <a:pt x="19050" y="100330"/>
                    <a:pt x="29210" y="83820"/>
                    <a:pt x="45720" y="72390"/>
                  </a:cubicBezTo>
                  <a:cubicBezTo>
                    <a:pt x="64770" y="58420"/>
                    <a:pt x="124460" y="46990"/>
                    <a:pt x="124460" y="4699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-5466542">
            <a:off x="13425147" y="1315976"/>
            <a:ext cx="287533" cy="490131"/>
            <a:chOff x="0" y="0"/>
            <a:chExt cx="468630" cy="7988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4450" y="43180"/>
              <a:ext cx="379730" cy="706120"/>
            </a:xfrm>
            <a:custGeom>
              <a:avLst/>
              <a:gdLst/>
              <a:ahLst/>
              <a:cxnLst/>
              <a:rect r="r" b="b" t="t" l="l"/>
              <a:pathLst>
                <a:path h="706120" w="379730">
                  <a:moveTo>
                    <a:pt x="236220" y="106680"/>
                  </a:moveTo>
                  <a:cubicBezTo>
                    <a:pt x="299720" y="463550"/>
                    <a:pt x="356870" y="494030"/>
                    <a:pt x="369570" y="533400"/>
                  </a:cubicBezTo>
                  <a:cubicBezTo>
                    <a:pt x="379730" y="562610"/>
                    <a:pt x="377190" y="591820"/>
                    <a:pt x="369570" y="617220"/>
                  </a:cubicBezTo>
                  <a:cubicBezTo>
                    <a:pt x="360680" y="641350"/>
                    <a:pt x="339090" y="668020"/>
                    <a:pt x="317500" y="683260"/>
                  </a:cubicBezTo>
                  <a:cubicBezTo>
                    <a:pt x="295910" y="697230"/>
                    <a:pt x="262890" y="706120"/>
                    <a:pt x="236220" y="703580"/>
                  </a:cubicBezTo>
                  <a:cubicBezTo>
                    <a:pt x="210820" y="702310"/>
                    <a:pt x="179070" y="689610"/>
                    <a:pt x="160020" y="671830"/>
                  </a:cubicBezTo>
                  <a:cubicBezTo>
                    <a:pt x="139700" y="655320"/>
                    <a:pt x="121920" y="626110"/>
                    <a:pt x="116840" y="599440"/>
                  </a:cubicBezTo>
                  <a:cubicBezTo>
                    <a:pt x="111760" y="574040"/>
                    <a:pt x="119380" y="538480"/>
                    <a:pt x="127000" y="516890"/>
                  </a:cubicBezTo>
                  <a:cubicBezTo>
                    <a:pt x="133350" y="501650"/>
                    <a:pt x="139700" y="492760"/>
                    <a:pt x="151130" y="482600"/>
                  </a:cubicBezTo>
                  <a:cubicBezTo>
                    <a:pt x="168910" y="467360"/>
                    <a:pt x="203200" y="449580"/>
                    <a:pt x="226060" y="444500"/>
                  </a:cubicBezTo>
                  <a:cubicBezTo>
                    <a:pt x="241300" y="440690"/>
                    <a:pt x="252730" y="440690"/>
                    <a:pt x="267970" y="444500"/>
                  </a:cubicBezTo>
                  <a:cubicBezTo>
                    <a:pt x="289560" y="449580"/>
                    <a:pt x="325120" y="469900"/>
                    <a:pt x="341630" y="485140"/>
                  </a:cubicBezTo>
                  <a:cubicBezTo>
                    <a:pt x="353060" y="495300"/>
                    <a:pt x="359410" y="504190"/>
                    <a:pt x="364490" y="519430"/>
                  </a:cubicBezTo>
                  <a:cubicBezTo>
                    <a:pt x="372110" y="541020"/>
                    <a:pt x="375920" y="580390"/>
                    <a:pt x="373380" y="603250"/>
                  </a:cubicBezTo>
                  <a:cubicBezTo>
                    <a:pt x="370840" y="618490"/>
                    <a:pt x="365760" y="629920"/>
                    <a:pt x="356870" y="642620"/>
                  </a:cubicBezTo>
                  <a:cubicBezTo>
                    <a:pt x="342900" y="660400"/>
                    <a:pt x="312420" y="685800"/>
                    <a:pt x="292100" y="695960"/>
                  </a:cubicBezTo>
                  <a:cubicBezTo>
                    <a:pt x="278130" y="702310"/>
                    <a:pt x="266700" y="704850"/>
                    <a:pt x="251460" y="704850"/>
                  </a:cubicBezTo>
                  <a:cubicBezTo>
                    <a:pt x="228600" y="703580"/>
                    <a:pt x="198120" y="695960"/>
                    <a:pt x="170180" y="680720"/>
                  </a:cubicBezTo>
                  <a:cubicBezTo>
                    <a:pt x="135890" y="662940"/>
                    <a:pt x="90170" y="631190"/>
                    <a:pt x="67310" y="594360"/>
                  </a:cubicBezTo>
                  <a:cubicBezTo>
                    <a:pt x="43180" y="554990"/>
                    <a:pt x="41910" y="508000"/>
                    <a:pt x="31750" y="449580"/>
                  </a:cubicBezTo>
                  <a:cubicBezTo>
                    <a:pt x="19050" y="364490"/>
                    <a:pt x="0" y="200660"/>
                    <a:pt x="6350" y="130810"/>
                  </a:cubicBezTo>
                  <a:cubicBezTo>
                    <a:pt x="10160" y="95250"/>
                    <a:pt x="15240" y="71120"/>
                    <a:pt x="27940" y="52070"/>
                  </a:cubicBezTo>
                  <a:cubicBezTo>
                    <a:pt x="38100" y="35560"/>
                    <a:pt x="52070" y="22860"/>
                    <a:pt x="69850" y="15240"/>
                  </a:cubicBezTo>
                  <a:cubicBezTo>
                    <a:pt x="91440" y="6350"/>
                    <a:pt x="125730" y="0"/>
                    <a:pt x="151130" y="7620"/>
                  </a:cubicBezTo>
                  <a:cubicBezTo>
                    <a:pt x="175260" y="13970"/>
                    <a:pt x="203200" y="35560"/>
                    <a:pt x="217170" y="54610"/>
                  </a:cubicBezTo>
                  <a:cubicBezTo>
                    <a:pt x="228600" y="69850"/>
                    <a:pt x="236220" y="106680"/>
                    <a:pt x="236220" y="10668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5412853" y="-367037"/>
            <a:ext cx="3692894" cy="2316452"/>
          </a:xfrm>
          <a:custGeom>
            <a:avLst/>
            <a:gdLst/>
            <a:ahLst/>
            <a:cxnLst/>
            <a:rect r="r" b="b" t="t" l="l"/>
            <a:pathLst>
              <a:path h="2316452" w="3692894">
                <a:moveTo>
                  <a:pt x="0" y="0"/>
                </a:moveTo>
                <a:lnTo>
                  <a:pt x="3692894" y="0"/>
                </a:lnTo>
                <a:lnTo>
                  <a:pt x="3692894" y="2316451"/>
                </a:lnTo>
                <a:lnTo>
                  <a:pt x="0" y="23164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-1008282">
            <a:off x="15390590" y="2224730"/>
            <a:ext cx="2659752" cy="3491322"/>
          </a:xfrm>
          <a:custGeom>
            <a:avLst/>
            <a:gdLst/>
            <a:ahLst/>
            <a:cxnLst/>
            <a:rect r="r" b="b" t="t" l="l"/>
            <a:pathLst>
              <a:path h="3491322" w="2659752">
                <a:moveTo>
                  <a:pt x="2659753" y="0"/>
                </a:moveTo>
                <a:lnTo>
                  <a:pt x="0" y="0"/>
                </a:lnTo>
                <a:lnTo>
                  <a:pt x="0" y="3491322"/>
                </a:lnTo>
                <a:lnTo>
                  <a:pt x="2659753" y="3491322"/>
                </a:lnTo>
                <a:lnTo>
                  <a:pt x="265975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334310" y="2472320"/>
            <a:ext cx="9616186" cy="130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Conclusion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-1793077">
            <a:off x="6475864" y="6099261"/>
            <a:ext cx="1769402" cy="2463725"/>
          </a:xfrm>
          <a:custGeom>
            <a:avLst/>
            <a:gdLst/>
            <a:ahLst/>
            <a:cxnLst/>
            <a:rect r="r" b="b" t="t" l="l"/>
            <a:pathLst>
              <a:path h="2463725" w="1769402">
                <a:moveTo>
                  <a:pt x="0" y="0"/>
                </a:moveTo>
                <a:lnTo>
                  <a:pt x="1769402" y="0"/>
                </a:lnTo>
                <a:lnTo>
                  <a:pt x="1769402" y="2463725"/>
                </a:lnTo>
                <a:lnTo>
                  <a:pt x="0" y="24637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855077">
            <a:off x="10344721" y="5870052"/>
            <a:ext cx="2066999" cy="2383332"/>
          </a:xfrm>
          <a:custGeom>
            <a:avLst/>
            <a:gdLst/>
            <a:ahLst/>
            <a:cxnLst/>
            <a:rect r="r" b="b" t="t" l="l"/>
            <a:pathLst>
              <a:path h="2383332" w="2066999">
                <a:moveTo>
                  <a:pt x="0" y="0"/>
                </a:moveTo>
                <a:lnTo>
                  <a:pt x="2066999" y="0"/>
                </a:lnTo>
                <a:lnTo>
                  <a:pt x="2066999" y="2383331"/>
                </a:lnTo>
                <a:lnTo>
                  <a:pt x="0" y="238333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543316" y="4135370"/>
            <a:ext cx="3834904" cy="6391507"/>
          </a:xfrm>
          <a:custGeom>
            <a:avLst/>
            <a:gdLst/>
            <a:ahLst/>
            <a:cxnLst/>
            <a:rect r="r" b="b" t="t" l="l"/>
            <a:pathLst>
              <a:path h="6391507" w="3834904">
                <a:moveTo>
                  <a:pt x="0" y="0"/>
                </a:moveTo>
                <a:lnTo>
                  <a:pt x="3834904" y="0"/>
                </a:lnTo>
                <a:lnTo>
                  <a:pt x="3834904" y="6391507"/>
                </a:lnTo>
                <a:lnTo>
                  <a:pt x="0" y="639150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1004">
            <a:off x="9581993" y="1000174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55965">
            <a:off x="-1305642" y="731692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844355" y="5705171"/>
            <a:ext cx="14599291" cy="9163657"/>
          </a:xfrm>
          <a:custGeom>
            <a:avLst/>
            <a:gdLst/>
            <a:ahLst/>
            <a:cxnLst/>
            <a:rect r="r" b="b" t="t" l="l"/>
            <a:pathLst>
              <a:path h="9163657" w="14599291">
                <a:moveTo>
                  <a:pt x="14599290" y="0"/>
                </a:moveTo>
                <a:lnTo>
                  <a:pt x="0" y="0"/>
                </a:lnTo>
                <a:lnTo>
                  <a:pt x="0" y="9163658"/>
                </a:lnTo>
                <a:lnTo>
                  <a:pt x="14599290" y="9163658"/>
                </a:lnTo>
                <a:lnTo>
                  <a:pt x="145992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7407" y="6174334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0" y="0"/>
                </a:moveTo>
                <a:lnTo>
                  <a:pt x="3531386" y="0"/>
                </a:lnTo>
                <a:lnTo>
                  <a:pt x="3531386" y="3815463"/>
                </a:lnTo>
                <a:lnTo>
                  <a:pt x="0" y="3815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2543402" y="6083768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3531386" y="0"/>
                </a:moveTo>
                <a:lnTo>
                  <a:pt x="0" y="0"/>
                </a:lnTo>
                <a:lnTo>
                  <a:pt x="0" y="3815463"/>
                </a:lnTo>
                <a:lnTo>
                  <a:pt x="3531386" y="3815463"/>
                </a:lnTo>
                <a:lnTo>
                  <a:pt x="353138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36655" y="1657320"/>
            <a:ext cx="3778768" cy="3807323"/>
          </a:xfrm>
          <a:custGeom>
            <a:avLst/>
            <a:gdLst/>
            <a:ahLst/>
            <a:cxnLst/>
            <a:rect r="r" b="b" t="t" l="l"/>
            <a:pathLst>
              <a:path h="3807323" w="3778768">
                <a:moveTo>
                  <a:pt x="0" y="0"/>
                </a:moveTo>
                <a:lnTo>
                  <a:pt x="3778768" y="0"/>
                </a:lnTo>
                <a:lnTo>
                  <a:pt x="3778768" y="3807323"/>
                </a:lnTo>
                <a:lnTo>
                  <a:pt x="0" y="38073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8390" y="606533"/>
            <a:ext cx="1828678" cy="1399770"/>
          </a:xfrm>
          <a:custGeom>
            <a:avLst/>
            <a:gdLst/>
            <a:ahLst/>
            <a:cxnLst/>
            <a:rect r="r" b="b" t="t" l="l"/>
            <a:pathLst>
              <a:path h="1399770" w="1828678">
                <a:moveTo>
                  <a:pt x="0" y="0"/>
                </a:moveTo>
                <a:lnTo>
                  <a:pt x="1828678" y="0"/>
                </a:lnTo>
                <a:lnTo>
                  <a:pt x="1828678" y="1399770"/>
                </a:lnTo>
                <a:lnTo>
                  <a:pt x="0" y="1399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460558" y="573066"/>
            <a:ext cx="627698" cy="634365"/>
            <a:chOff x="0" y="0"/>
            <a:chExt cx="836930" cy="8458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5720" y="48260"/>
              <a:ext cx="746760" cy="748030"/>
            </a:xfrm>
            <a:custGeom>
              <a:avLst/>
              <a:gdLst/>
              <a:ahLst/>
              <a:cxnLst/>
              <a:rect r="r" b="b" t="t" l="l"/>
              <a:pathLst>
                <a:path h="748030" w="746760">
                  <a:moveTo>
                    <a:pt x="541020" y="712470"/>
                  </a:moveTo>
                  <a:cubicBezTo>
                    <a:pt x="17780" y="205740"/>
                    <a:pt x="15240" y="201930"/>
                    <a:pt x="10160" y="186690"/>
                  </a:cubicBezTo>
                  <a:cubicBezTo>
                    <a:pt x="3810" y="163830"/>
                    <a:pt x="0" y="124460"/>
                    <a:pt x="8890" y="99060"/>
                  </a:cubicBezTo>
                  <a:cubicBezTo>
                    <a:pt x="16510" y="72390"/>
                    <a:pt x="38100" y="44450"/>
                    <a:pt x="59690" y="27940"/>
                  </a:cubicBezTo>
                  <a:cubicBezTo>
                    <a:pt x="82550" y="11430"/>
                    <a:pt x="116840" y="1270"/>
                    <a:pt x="143510" y="2540"/>
                  </a:cubicBezTo>
                  <a:cubicBezTo>
                    <a:pt x="171450" y="3810"/>
                    <a:pt x="207010" y="20320"/>
                    <a:pt x="226060" y="33020"/>
                  </a:cubicBezTo>
                  <a:cubicBezTo>
                    <a:pt x="240030" y="43180"/>
                    <a:pt x="247650" y="52070"/>
                    <a:pt x="255270" y="66040"/>
                  </a:cubicBezTo>
                  <a:cubicBezTo>
                    <a:pt x="266700" y="87630"/>
                    <a:pt x="275590" y="128270"/>
                    <a:pt x="275590" y="151130"/>
                  </a:cubicBezTo>
                  <a:cubicBezTo>
                    <a:pt x="275590" y="168910"/>
                    <a:pt x="273050" y="180340"/>
                    <a:pt x="265430" y="194310"/>
                  </a:cubicBezTo>
                  <a:cubicBezTo>
                    <a:pt x="254000" y="215900"/>
                    <a:pt x="229870" y="246380"/>
                    <a:pt x="205740" y="259080"/>
                  </a:cubicBezTo>
                  <a:cubicBezTo>
                    <a:pt x="181610" y="273050"/>
                    <a:pt x="143510" y="276860"/>
                    <a:pt x="120650" y="275590"/>
                  </a:cubicBezTo>
                  <a:cubicBezTo>
                    <a:pt x="102870" y="274320"/>
                    <a:pt x="91440" y="270510"/>
                    <a:pt x="77470" y="261620"/>
                  </a:cubicBezTo>
                  <a:cubicBezTo>
                    <a:pt x="57150" y="250190"/>
                    <a:pt x="27940" y="224790"/>
                    <a:pt x="16510" y="199390"/>
                  </a:cubicBezTo>
                  <a:cubicBezTo>
                    <a:pt x="3810" y="175260"/>
                    <a:pt x="0" y="139700"/>
                    <a:pt x="5080" y="113030"/>
                  </a:cubicBezTo>
                  <a:cubicBezTo>
                    <a:pt x="10160" y="86360"/>
                    <a:pt x="27940" y="55880"/>
                    <a:pt x="48260" y="36830"/>
                  </a:cubicBezTo>
                  <a:cubicBezTo>
                    <a:pt x="69850" y="19050"/>
                    <a:pt x="105410" y="6350"/>
                    <a:pt x="129540" y="2540"/>
                  </a:cubicBezTo>
                  <a:cubicBezTo>
                    <a:pt x="146050" y="0"/>
                    <a:pt x="157480" y="1270"/>
                    <a:pt x="173990" y="6350"/>
                  </a:cubicBezTo>
                  <a:cubicBezTo>
                    <a:pt x="195580" y="13970"/>
                    <a:pt x="214630" y="27940"/>
                    <a:pt x="246380" y="54610"/>
                  </a:cubicBezTo>
                  <a:cubicBezTo>
                    <a:pt x="337820" y="129540"/>
                    <a:pt x="645160" y="457200"/>
                    <a:pt x="708660" y="537210"/>
                  </a:cubicBezTo>
                  <a:cubicBezTo>
                    <a:pt x="726440" y="560070"/>
                    <a:pt x="734060" y="566420"/>
                    <a:pt x="739140" y="585470"/>
                  </a:cubicBezTo>
                  <a:cubicBezTo>
                    <a:pt x="745490" y="609600"/>
                    <a:pt x="746760" y="646430"/>
                    <a:pt x="736600" y="671830"/>
                  </a:cubicBezTo>
                  <a:cubicBezTo>
                    <a:pt x="726440" y="695960"/>
                    <a:pt x="698500" y="722630"/>
                    <a:pt x="676910" y="734060"/>
                  </a:cubicBezTo>
                  <a:cubicBezTo>
                    <a:pt x="659130" y="744220"/>
                    <a:pt x="641350" y="748030"/>
                    <a:pt x="621030" y="746760"/>
                  </a:cubicBezTo>
                  <a:cubicBezTo>
                    <a:pt x="595630" y="744220"/>
                    <a:pt x="541020" y="712470"/>
                    <a:pt x="541020" y="71247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5068253" y="483531"/>
            <a:ext cx="296228" cy="615315"/>
            <a:chOff x="0" y="0"/>
            <a:chExt cx="394970" cy="8204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8260" y="49530"/>
              <a:ext cx="311150" cy="722630"/>
            </a:xfrm>
            <a:custGeom>
              <a:avLst/>
              <a:gdLst/>
              <a:ahLst/>
              <a:cxnLst/>
              <a:rect r="r" b="b" t="t" l="l"/>
              <a:pathLst>
                <a:path h="722630" w="311150">
                  <a:moveTo>
                    <a:pt x="66040" y="626110"/>
                  </a:moveTo>
                  <a:cubicBezTo>
                    <a:pt x="2540" y="208280"/>
                    <a:pt x="11430" y="87630"/>
                    <a:pt x="33020" y="48260"/>
                  </a:cubicBezTo>
                  <a:cubicBezTo>
                    <a:pt x="40640" y="31750"/>
                    <a:pt x="49530" y="27940"/>
                    <a:pt x="63500" y="20320"/>
                  </a:cubicBezTo>
                  <a:cubicBezTo>
                    <a:pt x="83820" y="10160"/>
                    <a:pt x="118110" y="0"/>
                    <a:pt x="143510" y="2540"/>
                  </a:cubicBezTo>
                  <a:cubicBezTo>
                    <a:pt x="168910" y="5080"/>
                    <a:pt x="199390" y="19050"/>
                    <a:pt x="218440" y="36830"/>
                  </a:cubicBezTo>
                  <a:cubicBezTo>
                    <a:pt x="237490" y="53340"/>
                    <a:pt x="252730" y="82550"/>
                    <a:pt x="257810" y="107950"/>
                  </a:cubicBezTo>
                  <a:cubicBezTo>
                    <a:pt x="261620" y="133350"/>
                    <a:pt x="256540" y="166370"/>
                    <a:pt x="245110" y="189230"/>
                  </a:cubicBezTo>
                  <a:cubicBezTo>
                    <a:pt x="232410" y="212090"/>
                    <a:pt x="204470" y="234950"/>
                    <a:pt x="185420" y="246380"/>
                  </a:cubicBezTo>
                  <a:cubicBezTo>
                    <a:pt x="172720" y="254000"/>
                    <a:pt x="161290" y="256540"/>
                    <a:pt x="146050" y="257810"/>
                  </a:cubicBezTo>
                  <a:cubicBezTo>
                    <a:pt x="124460" y="257810"/>
                    <a:pt x="85090" y="250190"/>
                    <a:pt x="66040" y="240030"/>
                  </a:cubicBezTo>
                  <a:cubicBezTo>
                    <a:pt x="52070" y="233680"/>
                    <a:pt x="43180" y="226060"/>
                    <a:pt x="34290" y="214630"/>
                  </a:cubicBezTo>
                  <a:cubicBezTo>
                    <a:pt x="20320" y="196850"/>
                    <a:pt x="6350" y="160020"/>
                    <a:pt x="2540" y="138430"/>
                  </a:cubicBezTo>
                  <a:cubicBezTo>
                    <a:pt x="0" y="123190"/>
                    <a:pt x="1270" y="111760"/>
                    <a:pt x="7620" y="96520"/>
                  </a:cubicBezTo>
                  <a:cubicBezTo>
                    <a:pt x="13970" y="76200"/>
                    <a:pt x="31750" y="44450"/>
                    <a:pt x="52070" y="29210"/>
                  </a:cubicBezTo>
                  <a:cubicBezTo>
                    <a:pt x="72390" y="12700"/>
                    <a:pt x="107950" y="3810"/>
                    <a:pt x="129540" y="1270"/>
                  </a:cubicBezTo>
                  <a:cubicBezTo>
                    <a:pt x="146050" y="0"/>
                    <a:pt x="156210" y="2540"/>
                    <a:pt x="171450" y="7620"/>
                  </a:cubicBezTo>
                  <a:cubicBezTo>
                    <a:pt x="191770" y="16510"/>
                    <a:pt x="222250" y="35560"/>
                    <a:pt x="236220" y="57150"/>
                  </a:cubicBezTo>
                  <a:cubicBezTo>
                    <a:pt x="251460" y="78740"/>
                    <a:pt x="260350" y="110490"/>
                    <a:pt x="259080" y="135890"/>
                  </a:cubicBezTo>
                  <a:cubicBezTo>
                    <a:pt x="257810" y="161290"/>
                    <a:pt x="227330" y="210820"/>
                    <a:pt x="229870" y="212090"/>
                  </a:cubicBezTo>
                  <a:cubicBezTo>
                    <a:pt x="231140" y="213360"/>
                    <a:pt x="243840" y="182880"/>
                    <a:pt x="250190" y="185420"/>
                  </a:cubicBezTo>
                  <a:cubicBezTo>
                    <a:pt x="273050" y="191770"/>
                    <a:pt x="311150" y="562610"/>
                    <a:pt x="294640" y="636270"/>
                  </a:cubicBezTo>
                  <a:cubicBezTo>
                    <a:pt x="289560" y="661670"/>
                    <a:pt x="280670" y="670560"/>
                    <a:pt x="266700" y="684530"/>
                  </a:cubicBezTo>
                  <a:cubicBezTo>
                    <a:pt x="248920" y="701040"/>
                    <a:pt x="217170" y="717550"/>
                    <a:pt x="190500" y="720090"/>
                  </a:cubicBezTo>
                  <a:cubicBezTo>
                    <a:pt x="165100" y="722630"/>
                    <a:pt x="132080" y="712470"/>
                    <a:pt x="110490" y="695960"/>
                  </a:cubicBezTo>
                  <a:cubicBezTo>
                    <a:pt x="90170" y="680720"/>
                    <a:pt x="66040" y="626110"/>
                    <a:pt x="66040" y="6261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4470082" y="1228386"/>
            <a:ext cx="592455" cy="303847"/>
            <a:chOff x="0" y="0"/>
            <a:chExt cx="789940" cy="405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8260"/>
              <a:ext cx="692150" cy="309880"/>
            </a:xfrm>
            <a:custGeom>
              <a:avLst/>
              <a:gdLst/>
              <a:ahLst/>
              <a:cxnLst/>
              <a:rect r="r" b="b" t="t" l="l"/>
              <a:pathLst>
                <a:path h="309880" w="692150">
                  <a:moveTo>
                    <a:pt x="553720" y="278130"/>
                  </a:moveTo>
                  <a:cubicBezTo>
                    <a:pt x="351790" y="256540"/>
                    <a:pt x="271780" y="250190"/>
                    <a:pt x="234950" y="262890"/>
                  </a:cubicBezTo>
                  <a:cubicBezTo>
                    <a:pt x="214630" y="270510"/>
                    <a:pt x="210820" y="288290"/>
                    <a:pt x="191770" y="294640"/>
                  </a:cubicBezTo>
                  <a:cubicBezTo>
                    <a:pt x="170180" y="303530"/>
                    <a:pt x="133350" y="309880"/>
                    <a:pt x="106680" y="303530"/>
                  </a:cubicBezTo>
                  <a:cubicBezTo>
                    <a:pt x="80010" y="297180"/>
                    <a:pt x="49530" y="275590"/>
                    <a:pt x="33020" y="259080"/>
                  </a:cubicBezTo>
                  <a:cubicBezTo>
                    <a:pt x="21590" y="246380"/>
                    <a:pt x="16510" y="234950"/>
                    <a:pt x="11430" y="220980"/>
                  </a:cubicBezTo>
                  <a:cubicBezTo>
                    <a:pt x="6350" y="207010"/>
                    <a:pt x="1270" y="194310"/>
                    <a:pt x="2540" y="177800"/>
                  </a:cubicBezTo>
                  <a:cubicBezTo>
                    <a:pt x="3810" y="154940"/>
                    <a:pt x="10160" y="118110"/>
                    <a:pt x="26670" y="95250"/>
                  </a:cubicBezTo>
                  <a:cubicBezTo>
                    <a:pt x="41910" y="73660"/>
                    <a:pt x="69850" y="52070"/>
                    <a:pt x="95250" y="44450"/>
                  </a:cubicBezTo>
                  <a:cubicBezTo>
                    <a:pt x="120650" y="35560"/>
                    <a:pt x="158750" y="39370"/>
                    <a:pt x="181610" y="45720"/>
                  </a:cubicBezTo>
                  <a:cubicBezTo>
                    <a:pt x="196850" y="49530"/>
                    <a:pt x="207010" y="54610"/>
                    <a:pt x="219710" y="66040"/>
                  </a:cubicBezTo>
                  <a:cubicBezTo>
                    <a:pt x="236220" y="81280"/>
                    <a:pt x="260350" y="111760"/>
                    <a:pt x="266700" y="137160"/>
                  </a:cubicBezTo>
                  <a:cubicBezTo>
                    <a:pt x="274320" y="163830"/>
                    <a:pt x="271780" y="198120"/>
                    <a:pt x="261620" y="223520"/>
                  </a:cubicBezTo>
                  <a:cubicBezTo>
                    <a:pt x="251460" y="248920"/>
                    <a:pt x="228600" y="274320"/>
                    <a:pt x="205740" y="288290"/>
                  </a:cubicBezTo>
                  <a:cubicBezTo>
                    <a:pt x="181610" y="302260"/>
                    <a:pt x="148590" y="309880"/>
                    <a:pt x="120650" y="306070"/>
                  </a:cubicBezTo>
                  <a:cubicBezTo>
                    <a:pt x="93980" y="303530"/>
                    <a:pt x="63500" y="288290"/>
                    <a:pt x="43180" y="269240"/>
                  </a:cubicBezTo>
                  <a:cubicBezTo>
                    <a:pt x="24130" y="250190"/>
                    <a:pt x="8890" y="215900"/>
                    <a:pt x="3810" y="193040"/>
                  </a:cubicBezTo>
                  <a:cubicBezTo>
                    <a:pt x="0" y="176530"/>
                    <a:pt x="0" y="165100"/>
                    <a:pt x="3810" y="148590"/>
                  </a:cubicBezTo>
                  <a:cubicBezTo>
                    <a:pt x="10160" y="127000"/>
                    <a:pt x="29210" y="93980"/>
                    <a:pt x="45720" y="73660"/>
                  </a:cubicBezTo>
                  <a:cubicBezTo>
                    <a:pt x="59690" y="55880"/>
                    <a:pt x="71120" y="43180"/>
                    <a:pt x="93980" y="31750"/>
                  </a:cubicBezTo>
                  <a:cubicBezTo>
                    <a:pt x="132080" y="13970"/>
                    <a:pt x="207010" y="6350"/>
                    <a:pt x="264160" y="2540"/>
                  </a:cubicBezTo>
                  <a:cubicBezTo>
                    <a:pt x="322580" y="0"/>
                    <a:pt x="383540" y="7620"/>
                    <a:pt x="441960" y="15240"/>
                  </a:cubicBezTo>
                  <a:cubicBezTo>
                    <a:pt x="501650" y="22860"/>
                    <a:pt x="575310" y="27940"/>
                    <a:pt x="617220" y="49530"/>
                  </a:cubicBezTo>
                  <a:cubicBezTo>
                    <a:pt x="645160" y="63500"/>
                    <a:pt x="666750" y="86360"/>
                    <a:pt x="678180" y="106680"/>
                  </a:cubicBezTo>
                  <a:cubicBezTo>
                    <a:pt x="688340" y="124460"/>
                    <a:pt x="692150" y="143510"/>
                    <a:pt x="690880" y="162560"/>
                  </a:cubicBezTo>
                  <a:cubicBezTo>
                    <a:pt x="688340" y="186690"/>
                    <a:pt x="674370" y="222250"/>
                    <a:pt x="657860" y="241300"/>
                  </a:cubicBezTo>
                  <a:cubicBezTo>
                    <a:pt x="645160" y="256540"/>
                    <a:pt x="627380" y="266700"/>
                    <a:pt x="610870" y="273050"/>
                  </a:cubicBezTo>
                  <a:cubicBezTo>
                    <a:pt x="593090" y="278130"/>
                    <a:pt x="553720" y="278130"/>
                    <a:pt x="553720" y="27813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-5466542">
            <a:off x="13171488" y="957477"/>
            <a:ext cx="552469" cy="522858"/>
            <a:chOff x="0" y="0"/>
            <a:chExt cx="900430" cy="8521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5720" y="48260"/>
              <a:ext cx="807720" cy="755650"/>
            </a:xfrm>
            <a:custGeom>
              <a:avLst/>
              <a:gdLst/>
              <a:ahLst/>
              <a:cxnLst/>
              <a:rect r="r" b="b" t="t" l="l"/>
              <a:pathLst>
                <a:path h="755650" w="807720">
                  <a:moveTo>
                    <a:pt x="208280" y="41910"/>
                  </a:moveTo>
                  <a:cubicBezTo>
                    <a:pt x="571500" y="396240"/>
                    <a:pt x="746760" y="495300"/>
                    <a:pt x="786130" y="544830"/>
                  </a:cubicBezTo>
                  <a:cubicBezTo>
                    <a:pt x="798830" y="561340"/>
                    <a:pt x="800100" y="568960"/>
                    <a:pt x="802640" y="585470"/>
                  </a:cubicBezTo>
                  <a:cubicBezTo>
                    <a:pt x="806450" y="608330"/>
                    <a:pt x="805180" y="646430"/>
                    <a:pt x="795020" y="671830"/>
                  </a:cubicBezTo>
                  <a:cubicBezTo>
                    <a:pt x="783590" y="697230"/>
                    <a:pt x="759460" y="722630"/>
                    <a:pt x="735330" y="735330"/>
                  </a:cubicBezTo>
                  <a:cubicBezTo>
                    <a:pt x="711200" y="749300"/>
                    <a:pt x="676910" y="755650"/>
                    <a:pt x="650240" y="750570"/>
                  </a:cubicBezTo>
                  <a:cubicBezTo>
                    <a:pt x="622300" y="746760"/>
                    <a:pt x="591820" y="731520"/>
                    <a:pt x="572770" y="711200"/>
                  </a:cubicBezTo>
                  <a:cubicBezTo>
                    <a:pt x="553720" y="692150"/>
                    <a:pt x="539750" y="655320"/>
                    <a:pt x="534670" y="632460"/>
                  </a:cubicBezTo>
                  <a:cubicBezTo>
                    <a:pt x="532130" y="615950"/>
                    <a:pt x="533400" y="603250"/>
                    <a:pt x="537210" y="589280"/>
                  </a:cubicBezTo>
                  <a:cubicBezTo>
                    <a:pt x="539750" y="574040"/>
                    <a:pt x="543560" y="561340"/>
                    <a:pt x="552450" y="547370"/>
                  </a:cubicBezTo>
                  <a:cubicBezTo>
                    <a:pt x="566420" y="528320"/>
                    <a:pt x="593090" y="501650"/>
                    <a:pt x="618490" y="490220"/>
                  </a:cubicBezTo>
                  <a:cubicBezTo>
                    <a:pt x="643890" y="480060"/>
                    <a:pt x="681990" y="480060"/>
                    <a:pt x="704850" y="485140"/>
                  </a:cubicBezTo>
                  <a:cubicBezTo>
                    <a:pt x="721360" y="487680"/>
                    <a:pt x="731520" y="492760"/>
                    <a:pt x="745490" y="502920"/>
                  </a:cubicBezTo>
                  <a:cubicBezTo>
                    <a:pt x="763270" y="516890"/>
                    <a:pt x="789940" y="544830"/>
                    <a:pt x="798830" y="571500"/>
                  </a:cubicBezTo>
                  <a:cubicBezTo>
                    <a:pt x="807720" y="596900"/>
                    <a:pt x="807720" y="632460"/>
                    <a:pt x="800100" y="657860"/>
                  </a:cubicBezTo>
                  <a:cubicBezTo>
                    <a:pt x="791210" y="684530"/>
                    <a:pt x="770890" y="712470"/>
                    <a:pt x="748030" y="727710"/>
                  </a:cubicBezTo>
                  <a:cubicBezTo>
                    <a:pt x="725170" y="744220"/>
                    <a:pt x="688340" y="751840"/>
                    <a:pt x="664210" y="751840"/>
                  </a:cubicBezTo>
                  <a:cubicBezTo>
                    <a:pt x="647700" y="753110"/>
                    <a:pt x="638810" y="749300"/>
                    <a:pt x="621030" y="742950"/>
                  </a:cubicBezTo>
                  <a:cubicBezTo>
                    <a:pt x="594360" y="732790"/>
                    <a:pt x="552450" y="708660"/>
                    <a:pt x="518160" y="684530"/>
                  </a:cubicBezTo>
                  <a:cubicBezTo>
                    <a:pt x="481330" y="659130"/>
                    <a:pt x="450850" y="635000"/>
                    <a:pt x="407670" y="594360"/>
                  </a:cubicBezTo>
                  <a:cubicBezTo>
                    <a:pt x="335280" y="530860"/>
                    <a:pt x="210820" y="405130"/>
                    <a:pt x="139700" y="326390"/>
                  </a:cubicBezTo>
                  <a:cubicBezTo>
                    <a:pt x="87630" y="270510"/>
                    <a:pt x="33020" y="220980"/>
                    <a:pt x="13970" y="175260"/>
                  </a:cubicBezTo>
                  <a:cubicBezTo>
                    <a:pt x="1270" y="144780"/>
                    <a:pt x="0" y="115570"/>
                    <a:pt x="5080" y="91440"/>
                  </a:cubicBezTo>
                  <a:cubicBezTo>
                    <a:pt x="7620" y="72390"/>
                    <a:pt x="19050" y="54610"/>
                    <a:pt x="30480" y="41910"/>
                  </a:cubicBezTo>
                  <a:cubicBezTo>
                    <a:pt x="43180" y="27940"/>
                    <a:pt x="60960" y="16510"/>
                    <a:pt x="77470" y="10160"/>
                  </a:cubicBezTo>
                  <a:cubicBezTo>
                    <a:pt x="95250" y="2540"/>
                    <a:pt x="114300" y="0"/>
                    <a:pt x="134620" y="2540"/>
                  </a:cubicBezTo>
                  <a:cubicBezTo>
                    <a:pt x="157480" y="7620"/>
                    <a:pt x="208280" y="41910"/>
                    <a:pt x="208280" y="419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-5466542">
            <a:off x="12755985" y="971838"/>
            <a:ext cx="621819" cy="241559"/>
            <a:chOff x="0" y="0"/>
            <a:chExt cx="1013460" cy="3937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46990"/>
              <a:ext cx="918210" cy="308610"/>
            </a:xfrm>
            <a:custGeom>
              <a:avLst/>
              <a:gdLst/>
              <a:ahLst/>
              <a:cxnLst/>
              <a:rect r="r" b="b" t="t" l="l"/>
              <a:pathLst>
                <a:path h="308610" w="918210">
                  <a:moveTo>
                    <a:pt x="124460" y="46990"/>
                  </a:moveTo>
                  <a:cubicBezTo>
                    <a:pt x="711200" y="30480"/>
                    <a:pt x="711200" y="19050"/>
                    <a:pt x="726440" y="13970"/>
                  </a:cubicBezTo>
                  <a:cubicBezTo>
                    <a:pt x="749300" y="6350"/>
                    <a:pt x="786130" y="0"/>
                    <a:pt x="812800" y="6350"/>
                  </a:cubicBezTo>
                  <a:cubicBezTo>
                    <a:pt x="839470" y="12700"/>
                    <a:pt x="869950" y="35560"/>
                    <a:pt x="885190" y="52070"/>
                  </a:cubicBezTo>
                  <a:cubicBezTo>
                    <a:pt x="896620" y="63500"/>
                    <a:pt x="902970" y="73660"/>
                    <a:pt x="906780" y="90170"/>
                  </a:cubicBezTo>
                  <a:cubicBezTo>
                    <a:pt x="913130" y="111760"/>
                    <a:pt x="918210" y="149860"/>
                    <a:pt x="909320" y="175260"/>
                  </a:cubicBezTo>
                  <a:cubicBezTo>
                    <a:pt x="901700" y="201930"/>
                    <a:pt x="881380" y="229870"/>
                    <a:pt x="859790" y="246380"/>
                  </a:cubicBezTo>
                  <a:cubicBezTo>
                    <a:pt x="838200" y="261620"/>
                    <a:pt x="801370" y="270510"/>
                    <a:pt x="777240" y="271780"/>
                  </a:cubicBezTo>
                  <a:cubicBezTo>
                    <a:pt x="760730" y="273050"/>
                    <a:pt x="749300" y="270510"/>
                    <a:pt x="735330" y="264160"/>
                  </a:cubicBezTo>
                  <a:cubicBezTo>
                    <a:pt x="713740" y="254000"/>
                    <a:pt x="681990" y="232410"/>
                    <a:pt x="668020" y="209550"/>
                  </a:cubicBezTo>
                  <a:cubicBezTo>
                    <a:pt x="652780" y="186690"/>
                    <a:pt x="643890" y="153670"/>
                    <a:pt x="646430" y="127000"/>
                  </a:cubicBezTo>
                  <a:cubicBezTo>
                    <a:pt x="648970" y="99060"/>
                    <a:pt x="661670" y="67310"/>
                    <a:pt x="679450" y="46990"/>
                  </a:cubicBezTo>
                  <a:cubicBezTo>
                    <a:pt x="698500" y="26670"/>
                    <a:pt x="732790" y="11430"/>
                    <a:pt x="754380" y="5080"/>
                  </a:cubicBezTo>
                  <a:cubicBezTo>
                    <a:pt x="770890" y="0"/>
                    <a:pt x="782320" y="0"/>
                    <a:pt x="798830" y="3810"/>
                  </a:cubicBezTo>
                  <a:cubicBezTo>
                    <a:pt x="820420" y="7620"/>
                    <a:pt x="857250" y="26670"/>
                    <a:pt x="875030" y="40640"/>
                  </a:cubicBezTo>
                  <a:cubicBezTo>
                    <a:pt x="887730" y="52070"/>
                    <a:pt x="895350" y="60960"/>
                    <a:pt x="901700" y="76200"/>
                  </a:cubicBezTo>
                  <a:cubicBezTo>
                    <a:pt x="909320" y="97790"/>
                    <a:pt x="918210" y="134620"/>
                    <a:pt x="913130" y="161290"/>
                  </a:cubicBezTo>
                  <a:cubicBezTo>
                    <a:pt x="908050" y="187960"/>
                    <a:pt x="896620" y="217170"/>
                    <a:pt x="871220" y="236220"/>
                  </a:cubicBezTo>
                  <a:cubicBezTo>
                    <a:pt x="829310" y="269240"/>
                    <a:pt x="735330" y="284480"/>
                    <a:pt x="651510" y="295910"/>
                  </a:cubicBezTo>
                  <a:cubicBezTo>
                    <a:pt x="544830" y="308610"/>
                    <a:pt x="383540" y="297180"/>
                    <a:pt x="279400" y="292100"/>
                  </a:cubicBezTo>
                  <a:cubicBezTo>
                    <a:pt x="204470" y="289560"/>
                    <a:pt x="132080" y="294640"/>
                    <a:pt x="85090" y="278130"/>
                  </a:cubicBezTo>
                  <a:cubicBezTo>
                    <a:pt x="55880" y="265430"/>
                    <a:pt x="33020" y="246380"/>
                    <a:pt x="19050" y="227330"/>
                  </a:cubicBezTo>
                  <a:cubicBezTo>
                    <a:pt x="7620" y="210820"/>
                    <a:pt x="2540" y="191770"/>
                    <a:pt x="1270" y="172720"/>
                  </a:cubicBezTo>
                  <a:cubicBezTo>
                    <a:pt x="0" y="154940"/>
                    <a:pt x="3810" y="134620"/>
                    <a:pt x="11430" y="118110"/>
                  </a:cubicBezTo>
                  <a:cubicBezTo>
                    <a:pt x="19050" y="100330"/>
                    <a:pt x="29210" y="83820"/>
                    <a:pt x="45720" y="72390"/>
                  </a:cubicBezTo>
                  <a:cubicBezTo>
                    <a:pt x="64770" y="58420"/>
                    <a:pt x="124460" y="46990"/>
                    <a:pt x="124460" y="4699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-5466542">
            <a:off x="13425147" y="1315976"/>
            <a:ext cx="287533" cy="490131"/>
            <a:chOff x="0" y="0"/>
            <a:chExt cx="468630" cy="7988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4450" y="43180"/>
              <a:ext cx="379730" cy="706120"/>
            </a:xfrm>
            <a:custGeom>
              <a:avLst/>
              <a:gdLst/>
              <a:ahLst/>
              <a:cxnLst/>
              <a:rect r="r" b="b" t="t" l="l"/>
              <a:pathLst>
                <a:path h="706120" w="379730">
                  <a:moveTo>
                    <a:pt x="236220" y="106680"/>
                  </a:moveTo>
                  <a:cubicBezTo>
                    <a:pt x="299720" y="463550"/>
                    <a:pt x="356870" y="494030"/>
                    <a:pt x="369570" y="533400"/>
                  </a:cubicBezTo>
                  <a:cubicBezTo>
                    <a:pt x="379730" y="562610"/>
                    <a:pt x="377190" y="591820"/>
                    <a:pt x="369570" y="617220"/>
                  </a:cubicBezTo>
                  <a:cubicBezTo>
                    <a:pt x="360680" y="641350"/>
                    <a:pt x="339090" y="668020"/>
                    <a:pt x="317500" y="683260"/>
                  </a:cubicBezTo>
                  <a:cubicBezTo>
                    <a:pt x="295910" y="697230"/>
                    <a:pt x="262890" y="706120"/>
                    <a:pt x="236220" y="703580"/>
                  </a:cubicBezTo>
                  <a:cubicBezTo>
                    <a:pt x="210820" y="702310"/>
                    <a:pt x="179070" y="689610"/>
                    <a:pt x="160020" y="671830"/>
                  </a:cubicBezTo>
                  <a:cubicBezTo>
                    <a:pt x="139700" y="655320"/>
                    <a:pt x="121920" y="626110"/>
                    <a:pt x="116840" y="599440"/>
                  </a:cubicBezTo>
                  <a:cubicBezTo>
                    <a:pt x="111760" y="574040"/>
                    <a:pt x="119380" y="538480"/>
                    <a:pt x="127000" y="516890"/>
                  </a:cubicBezTo>
                  <a:cubicBezTo>
                    <a:pt x="133350" y="501650"/>
                    <a:pt x="139700" y="492760"/>
                    <a:pt x="151130" y="482600"/>
                  </a:cubicBezTo>
                  <a:cubicBezTo>
                    <a:pt x="168910" y="467360"/>
                    <a:pt x="203200" y="449580"/>
                    <a:pt x="226060" y="444500"/>
                  </a:cubicBezTo>
                  <a:cubicBezTo>
                    <a:pt x="241300" y="440690"/>
                    <a:pt x="252730" y="440690"/>
                    <a:pt x="267970" y="444500"/>
                  </a:cubicBezTo>
                  <a:cubicBezTo>
                    <a:pt x="289560" y="449580"/>
                    <a:pt x="325120" y="469900"/>
                    <a:pt x="341630" y="485140"/>
                  </a:cubicBezTo>
                  <a:cubicBezTo>
                    <a:pt x="353060" y="495300"/>
                    <a:pt x="359410" y="504190"/>
                    <a:pt x="364490" y="519430"/>
                  </a:cubicBezTo>
                  <a:cubicBezTo>
                    <a:pt x="372110" y="541020"/>
                    <a:pt x="375920" y="580390"/>
                    <a:pt x="373380" y="603250"/>
                  </a:cubicBezTo>
                  <a:cubicBezTo>
                    <a:pt x="370840" y="618490"/>
                    <a:pt x="365760" y="629920"/>
                    <a:pt x="356870" y="642620"/>
                  </a:cubicBezTo>
                  <a:cubicBezTo>
                    <a:pt x="342900" y="660400"/>
                    <a:pt x="312420" y="685800"/>
                    <a:pt x="292100" y="695960"/>
                  </a:cubicBezTo>
                  <a:cubicBezTo>
                    <a:pt x="278130" y="702310"/>
                    <a:pt x="266700" y="704850"/>
                    <a:pt x="251460" y="704850"/>
                  </a:cubicBezTo>
                  <a:cubicBezTo>
                    <a:pt x="228600" y="703580"/>
                    <a:pt x="198120" y="695960"/>
                    <a:pt x="170180" y="680720"/>
                  </a:cubicBezTo>
                  <a:cubicBezTo>
                    <a:pt x="135890" y="662940"/>
                    <a:pt x="90170" y="631190"/>
                    <a:pt x="67310" y="594360"/>
                  </a:cubicBezTo>
                  <a:cubicBezTo>
                    <a:pt x="43180" y="554990"/>
                    <a:pt x="41910" y="508000"/>
                    <a:pt x="31750" y="449580"/>
                  </a:cubicBezTo>
                  <a:cubicBezTo>
                    <a:pt x="19050" y="364490"/>
                    <a:pt x="0" y="200660"/>
                    <a:pt x="6350" y="130810"/>
                  </a:cubicBezTo>
                  <a:cubicBezTo>
                    <a:pt x="10160" y="95250"/>
                    <a:pt x="15240" y="71120"/>
                    <a:pt x="27940" y="52070"/>
                  </a:cubicBezTo>
                  <a:cubicBezTo>
                    <a:pt x="38100" y="35560"/>
                    <a:pt x="52070" y="22860"/>
                    <a:pt x="69850" y="15240"/>
                  </a:cubicBezTo>
                  <a:cubicBezTo>
                    <a:pt x="91440" y="6350"/>
                    <a:pt x="125730" y="0"/>
                    <a:pt x="151130" y="7620"/>
                  </a:cubicBezTo>
                  <a:cubicBezTo>
                    <a:pt x="175260" y="13970"/>
                    <a:pt x="203200" y="35560"/>
                    <a:pt x="217170" y="54610"/>
                  </a:cubicBezTo>
                  <a:cubicBezTo>
                    <a:pt x="228600" y="69850"/>
                    <a:pt x="236220" y="106680"/>
                    <a:pt x="236220" y="10668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5412853" y="-367037"/>
            <a:ext cx="3692894" cy="2316452"/>
          </a:xfrm>
          <a:custGeom>
            <a:avLst/>
            <a:gdLst/>
            <a:ahLst/>
            <a:cxnLst/>
            <a:rect r="r" b="b" t="t" l="l"/>
            <a:pathLst>
              <a:path h="2316452" w="3692894">
                <a:moveTo>
                  <a:pt x="0" y="0"/>
                </a:moveTo>
                <a:lnTo>
                  <a:pt x="3692894" y="0"/>
                </a:lnTo>
                <a:lnTo>
                  <a:pt x="3692894" y="2316451"/>
                </a:lnTo>
                <a:lnTo>
                  <a:pt x="0" y="23164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-1008282">
            <a:off x="15390590" y="2224730"/>
            <a:ext cx="2659752" cy="3491322"/>
          </a:xfrm>
          <a:custGeom>
            <a:avLst/>
            <a:gdLst/>
            <a:ahLst/>
            <a:cxnLst/>
            <a:rect r="r" b="b" t="t" l="l"/>
            <a:pathLst>
              <a:path h="3491322" w="2659752">
                <a:moveTo>
                  <a:pt x="2659753" y="0"/>
                </a:moveTo>
                <a:lnTo>
                  <a:pt x="0" y="0"/>
                </a:lnTo>
                <a:lnTo>
                  <a:pt x="0" y="3491322"/>
                </a:lnTo>
                <a:lnTo>
                  <a:pt x="2659753" y="3491322"/>
                </a:lnTo>
                <a:lnTo>
                  <a:pt x="265975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335907" y="1216956"/>
            <a:ext cx="9616186" cy="267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Thank you for your attention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4053597" y="4595111"/>
            <a:ext cx="9515316" cy="5691889"/>
          </a:xfrm>
          <a:custGeom>
            <a:avLst/>
            <a:gdLst/>
            <a:ahLst/>
            <a:cxnLst/>
            <a:rect r="r" b="b" t="t" l="l"/>
            <a:pathLst>
              <a:path h="5691889" w="9515316">
                <a:moveTo>
                  <a:pt x="0" y="0"/>
                </a:moveTo>
                <a:lnTo>
                  <a:pt x="9515316" y="0"/>
                </a:lnTo>
                <a:lnTo>
                  <a:pt x="9515316" y="5691889"/>
                </a:lnTo>
                <a:lnTo>
                  <a:pt x="0" y="56918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8986468">
            <a:off x="-3088550" y="-1378845"/>
            <a:ext cx="5700605" cy="4114800"/>
          </a:xfrm>
          <a:custGeom>
            <a:avLst/>
            <a:gdLst/>
            <a:ahLst/>
            <a:cxnLst/>
            <a:rect r="r" b="b" t="t" l="l"/>
            <a:pathLst>
              <a:path h="4114800" w="5700605">
                <a:moveTo>
                  <a:pt x="5700605" y="0"/>
                </a:moveTo>
                <a:lnTo>
                  <a:pt x="0" y="0"/>
                </a:lnTo>
                <a:lnTo>
                  <a:pt x="0" y="4114800"/>
                </a:lnTo>
                <a:lnTo>
                  <a:pt x="5700605" y="4114800"/>
                </a:lnTo>
                <a:lnTo>
                  <a:pt x="57006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0862" y="1269242"/>
            <a:ext cx="1044664" cy="1033267"/>
          </a:xfrm>
          <a:custGeom>
            <a:avLst/>
            <a:gdLst/>
            <a:ahLst/>
            <a:cxnLst/>
            <a:rect r="r" b="b" t="t" l="l"/>
            <a:pathLst>
              <a:path h="1033267" w="1044664">
                <a:moveTo>
                  <a:pt x="0" y="0"/>
                </a:moveTo>
                <a:lnTo>
                  <a:pt x="1044663" y="0"/>
                </a:lnTo>
                <a:lnTo>
                  <a:pt x="1044663" y="1033268"/>
                </a:lnTo>
                <a:lnTo>
                  <a:pt x="0" y="10332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424084" y="4412915"/>
            <a:ext cx="2573832" cy="2650950"/>
          </a:xfrm>
          <a:custGeom>
            <a:avLst/>
            <a:gdLst/>
            <a:ahLst/>
            <a:cxnLst/>
            <a:rect r="r" b="b" t="t" l="l"/>
            <a:pathLst>
              <a:path h="2650950" w="2573832">
                <a:moveTo>
                  <a:pt x="0" y="0"/>
                </a:moveTo>
                <a:lnTo>
                  <a:pt x="2573832" y="0"/>
                </a:lnTo>
                <a:lnTo>
                  <a:pt x="2573832" y="2650950"/>
                </a:lnTo>
                <a:lnTo>
                  <a:pt x="0" y="2650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5400000">
            <a:off x="6212964" y="4413139"/>
            <a:ext cx="2573832" cy="2650950"/>
          </a:xfrm>
          <a:custGeom>
            <a:avLst/>
            <a:gdLst/>
            <a:ahLst/>
            <a:cxnLst/>
            <a:rect r="r" b="b" t="t" l="l"/>
            <a:pathLst>
              <a:path h="2650950" w="2573832">
                <a:moveTo>
                  <a:pt x="2573831" y="0"/>
                </a:moveTo>
                <a:lnTo>
                  <a:pt x="0" y="0"/>
                </a:lnTo>
                <a:lnTo>
                  <a:pt x="0" y="2650951"/>
                </a:lnTo>
                <a:lnTo>
                  <a:pt x="2573831" y="2650951"/>
                </a:lnTo>
                <a:lnTo>
                  <a:pt x="257383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9834963" y="4413364"/>
            <a:ext cx="2573832" cy="2650950"/>
          </a:xfrm>
          <a:custGeom>
            <a:avLst/>
            <a:gdLst/>
            <a:ahLst/>
            <a:cxnLst/>
            <a:rect r="r" b="b" t="t" l="l"/>
            <a:pathLst>
              <a:path h="2650950" w="2573832">
                <a:moveTo>
                  <a:pt x="0" y="0"/>
                </a:moveTo>
                <a:lnTo>
                  <a:pt x="2573832" y="0"/>
                </a:lnTo>
                <a:lnTo>
                  <a:pt x="2573832" y="2650950"/>
                </a:lnTo>
                <a:lnTo>
                  <a:pt x="0" y="2650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5400000">
            <a:off x="13290084" y="4413589"/>
            <a:ext cx="2573832" cy="2650950"/>
          </a:xfrm>
          <a:custGeom>
            <a:avLst/>
            <a:gdLst/>
            <a:ahLst/>
            <a:cxnLst/>
            <a:rect r="r" b="b" t="t" l="l"/>
            <a:pathLst>
              <a:path h="2650950" w="2573832">
                <a:moveTo>
                  <a:pt x="0" y="2650950"/>
                </a:moveTo>
                <a:lnTo>
                  <a:pt x="2573832" y="2650950"/>
                </a:lnTo>
                <a:lnTo>
                  <a:pt x="2573832" y="0"/>
                </a:lnTo>
                <a:lnTo>
                  <a:pt x="0" y="0"/>
                </a:lnTo>
                <a:lnTo>
                  <a:pt x="0" y="265095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13071" y="4982184"/>
            <a:ext cx="1773617" cy="1512411"/>
          </a:xfrm>
          <a:custGeom>
            <a:avLst/>
            <a:gdLst/>
            <a:ahLst/>
            <a:cxnLst/>
            <a:rect r="r" b="b" t="t" l="l"/>
            <a:pathLst>
              <a:path h="1512411" w="1773617">
                <a:moveTo>
                  <a:pt x="0" y="0"/>
                </a:moveTo>
                <a:lnTo>
                  <a:pt x="1773617" y="0"/>
                </a:lnTo>
                <a:lnTo>
                  <a:pt x="1773617" y="1512412"/>
                </a:lnTo>
                <a:lnTo>
                  <a:pt x="0" y="1512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73302" y="5046198"/>
            <a:ext cx="1875397" cy="1384384"/>
          </a:xfrm>
          <a:custGeom>
            <a:avLst/>
            <a:gdLst/>
            <a:ahLst/>
            <a:cxnLst/>
            <a:rect r="r" b="b" t="t" l="l"/>
            <a:pathLst>
              <a:path h="1384384" w="1875397">
                <a:moveTo>
                  <a:pt x="0" y="0"/>
                </a:moveTo>
                <a:lnTo>
                  <a:pt x="1875397" y="0"/>
                </a:lnTo>
                <a:lnTo>
                  <a:pt x="1875397" y="1384384"/>
                </a:lnTo>
                <a:lnTo>
                  <a:pt x="0" y="13843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86991" y="5046198"/>
            <a:ext cx="1469776" cy="1448398"/>
          </a:xfrm>
          <a:custGeom>
            <a:avLst/>
            <a:gdLst/>
            <a:ahLst/>
            <a:cxnLst/>
            <a:rect r="r" b="b" t="t" l="l"/>
            <a:pathLst>
              <a:path h="1448398" w="1469776">
                <a:moveTo>
                  <a:pt x="0" y="0"/>
                </a:moveTo>
                <a:lnTo>
                  <a:pt x="1469776" y="0"/>
                </a:lnTo>
                <a:lnTo>
                  <a:pt x="1469776" y="1448398"/>
                </a:lnTo>
                <a:lnTo>
                  <a:pt x="0" y="14483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72951" y="4825115"/>
            <a:ext cx="1208097" cy="1669481"/>
          </a:xfrm>
          <a:custGeom>
            <a:avLst/>
            <a:gdLst/>
            <a:ahLst/>
            <a:cxnLst/>
            <a:rect r="r" b="b" t="t" l="l"/>
            <a:pathLst>
              <a:path h="1669481" w="1208097">
                <a:moveTo>
                  <a:pt x="0" y="0"/>
                </a:moveTo>
                <a:lnTo>
                  <a:pt x="1208097" y="0"/>
                </a:lnTo>
                <a:lnTo>
                  <a:pt x="1208097" y="1669481"/>
                </a:lnTo>
                <a:lnTo>
                  <a:pt x="0" y="16694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85525" y="7445079"/>
            <a:ext cx="2650950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1437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Healthcare Organizations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36475" y="1833653"/>
            <a:ext cx="804633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>
                <a:solidFill>
                  <a:srgbClr val="414370"/>
                </a:solidFill>
                <a:latin typeface="TAN Headline"/>
                <a:ea typeface="TAN Headline"/>
                <a:cs typeface="TAN Headline"/>
                <a:sym typeface="TAN Headline"/>
              </a:rPr>
              <a:t>Decision Makers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78383" y="7445079"/>
            <a:ext cx="2612967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1437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Chief Executive Officer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05700" y="7445079"/>
            <a:ext cx="3453284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1437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Medical Department Heads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51525" y="7445079"/>
            <a:ext cx="2984709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1437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Chief Financial Officer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579783" y="1767793"/>
            <a:ext cx="2533190" cy="2609090"/>
          </a:xfrm>
          <a:custGeom>
            <a:avLst/>
            <a:gdLst/>
            <a:ahLst/>
            <a:cxnLst/>
            <a:rect r="r" b="b" t="t" l="l"/>
            <a:pathLst>
              <a:path h="2609090" w="2533190">
                <a:moveTo>
                  <a:pt x="0" y="0"/>
                </a:moveTo>
                <a:lnTo>
                  <a:pt x="2533189" y="0"/>
                </a:lnTo>
                <a:lnTo>
                  <a:pt x="2533189" y="2609091"/>
                </a:lnTo>
                <a:lnTo>
                  <a:pt x="0" y="2609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16164974" y="2708128"/>
            <a:ext cx="829617" cy="820566"/>
          </a:xfrm>
          <a:custGeom>
            <a:avLst/>
            <a:gdLst/>
            <a:ahLst/>
            <a:cxnLst/>
            <a:rect r="r" b="b" t="t" l="l"/>
            <a:pathLst>
              <a:path h="820566" w="829617">
                <a:moveTo>
                  <a:pt x="0" y="0"/>
                </a:moveTo>
                <a:lnTo>
                  <a:pt x="829617" y="0"/>
                </a:lnTo>
                <a:lnTo>
                  <a:pt x="829617" y="820566"/>
                </a:lnTo>
                <a:lnTo>
                  <a:pt x="0" y="820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11845925" y="9269142"/>
            <a:ext cx="1987785" cy="1966101"/>
          </a:xfrm>
          <a:custGeom>
            <a:avLst/>
            <a:gdLst/>
            <a:ahLst/>
            <a:cxnLst/>
            <a:rect r="r" b="b" t="t" l="l"/>
            <a:pathLst>
              <a:path h="1966101" w="1987785">
                <a:moveTo>
                  <a:pt x="0" y="0"/>
                </a:moveTo>
                <a:lnTo>
                  <a:pt x="1987785" y="0"/>
                </a:lnTo>
                <a:lnTo>
                  <a:pt x="1987785" y="1966101"/>
                </a:lnTo>
                <a:lnTo>
                  <a:pt x="0" y="19661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260263" y="9258300"/>
            <a:ext cx="4469372" cy="4603286"/>
          </a:xfrm>
          <a:custGeom>
            <a:avLst/>
            <a:gdLst/>
            <a:ahLst/>
            <a:cxnLst/>
            <a:rect r="r" b="b" t="t" l="l"/>
            <a:pathLst>
              <a:path h="4603286" w="4469372">
                <a:moveTo>
                  <a:pt x="0" y="0"/>
                </a:moveTo>
                <a:lnTo>
                  <a:pt x="4469372" y="0"/>
                </a:lnTo>
                <a:lnTo>
                  <a:pt x="4469372" y="4603286"/>
                </a:lnTo>
                <a:lnTo>
                  <a:pt x="0" y="46032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7412578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6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1004">
            <a:off x="9581993" y="1000174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55965">
            <a:off x="-1305642" y="731692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844355" y="5705171"/>
            <a:ext cx="14599291" cy="9163657"/>
          </a:xfrm>
          <a:custGeom>
            <a:avLst/>
            <a:gdLst/>
            <a:ahLst/>
            <a:cxnLst/>
            <a:rect r="r" b="b" t="t" l="l"/>
            <a:pathLst>
              <a:path h="9163657" w="14599291">
                <a:moveTo>
                  <a:pt x="14599290" y="0"/>
                </a:moveTo>
                <a:lnTo>
                  <a:pt x="0" y="0"/>
                </a:lnTo>
                <a:lnTo>
                  <a:pt x="0" y="9163658"/>
                </a:lnTo>
                <a:lnTo>
                  <a:pt x="14599290" y="9163658"/>
                </a:lnTo>
                <a:lnTo>
                  <a:pt x="145992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7407" y="6174334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0" y="0"/>
                </a:moveTo>
                <a:lnTo>
                  <a:pt x="3531386" y="0"/>
                </a:lnTo>
                <a:lnTo>
                  <a:pt x="3531386" y="3815463"/>
                </a:lnTo>
                <a:lnTo>
                  <a:pt x="0" y="3815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2543402" y="6083768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3531386" y="0"/>
                </a:moveTo>
                <a:lnTo>
                  <a:pt x="0" y="0"/>
                </a:lnTo>
                <a:lnTo>
                  <a:pt x="0" y="3815463"/>
                </a:lnTo>
                <a:lnTo>
                  <a:pt x="3531386" y="3815463"/>
                </a:lnTo>
                <a:lnTo>
                  <a:pt x="353138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390" y="606533"/>
            <a:ext cx="1828678" cy="1399770"/>
          </a:xfrm>
          <a:custGeom>
            <a:avLst/>
            <a:gdLst/>
            <a:ahLst/>
            <a:cxnLst/>
            <a:rect r="r" b="b" t="t" l="l"/>
            <a:pathLst>
              <a:path h="1399770" w="1828678">
                <a:moveTo>
                  <a:pt x="0" y="0"/>
                </a:moveTo>
                <a:lnTo>
                  <a:pt x="1828678" y="0"/>
                </a:lnTo>
                <a:lnTo>
                  <a:pt x="1828678" y="1399770"/>
                </a:lnTo>
                <a:lnTo>
                  <a:pt x="0" y="1399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460558" y="573066"/>
            <a:ext cx="627698" cy="634365"/>
            <a:chOff x="0" y="0"/>
            <a:chExt cx="836930" cy="8458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5720" y="48260"/>
              <a:ext cx="746760" cy="748030"/>
            </a:xfrm>
            <a:custGeom>
              <a:avLst/>
              <a:gdLst/>
              <a:ahLst/>
              <a:cxnLst/>
              <a:rect r="r" b="b" t="t" l="l"/>
              <a:pathLst>
                <a:path h="748030" w="746760">
                  <a:moveTo>
                    <a:pt x="541020" y="712470"/>
                  </a:moveTo>
                  <a:cubicBezTo>
                    <a:pt x="17780" y="205740"/>
                    <a:pt x="15240" y="201930"/>
                    <a:pt x="10160" y="186690"/>
                  </a:cubicBezTo>
                  <a:cubicBezTo>
                    <a:pt x="3810" y="163830"/>
                    <a:pt x="0" y="124460"/>
                    <a:pt x="8890" y="99060"/>
                  </a:cubicBezTo>
                  <a:cubicBezTo>
                    <a:pt x="16510" y="72390"/>
                    <a:pt x="38100" y="44450"/>
                    <a:pt x="59690" y="27940"/>
                  </a:cubicBezTo>
                  <a:cubicBezTo>
                    <a:pt x="82550" y="11430"/>
                    <a:pt x="116840" y="1270"/>
                    <a:pt x="143510" y="2540"/>
                  </a:cubicBezTo>
                  <a:cubicBezTo>
                    <a:pt x="171450" y="3810"/>
                    <a:pt x="207010" y="20320"/>
                    <a:pt x="226060" y="33020"/>
                  </a:cubicBezTo>
                  <a:cubicBezTo>
                    <a:pt x="240030" y="43180"/>
                    <a:pt x="247650" y="52070"/>
                    <a:pt x="255270" y="66040"/>
                  </a:cubicBezTo>
                  <a:cubicBezTo>
                    <a:pt x="266700" y="87630"/>
                    <a:pt x="275590" y="128270"/>
                    <a:pt x="275590" y="151130"/>
                  </a:cubicBezTo>
                  <a:cubicBezTo>
                    <a:pt x="275590" y="168910"/>
                    <a:pt x="273050" y="180340"/>
                    <a:pt x="265430" y="194310"/>
                  </a:cubicBezTo>
                  <a:cubicBezTo>
                    <a:pt x="254000" y="215900"/>
                    <a:pt x="229870" y="246380"/>
                    <a:pt x="205740" y="259080"/>
                  </a:cubicBezTo>
                  <a:cubicBezTo>
                    <a:pt x="181610" y="273050"/>
                    <a:pt x="143510" y="276860"/>
                    <a:pt x="120650" y="275590"/>
                  </a:cubicBezTo>
                  <a:cubicBezTo>
                    <a:pt x="102870" y="274320"/>
                    <a:pt x="91440" y="270510"/>
                    <a:pt x="77470" y="261620"/>
                  </a:cubicBezTo>
                  <a:cubicBezTo>
                    <a:pt x="57150" y="250190"/>
                    <a:pt x="27940" y="224790"/>
                    <a:pt x="16510" y="199390"/>
                  </a:cubicBezTo>
                  <a:cubicBezTo>
                    <a:pt x="3810" y="175260"/>
                    <a:pt x="0" y="139700"/>
                    <a:pt x="5080" y="113030"/>
                  </a:cubicBezTo>
                  <a:cubicBezTo>
                    <a:pt x="10160" y="86360"/>
                    <a:pt x="27940" y="55880"/>
                    <a:pt x="48260" y="36830"/>
                  </a:cubicBezTo>
                  <a:cubicBezTo>
                    <a:pt x="69850" y="19050"/>
                    <a:pt x="105410" y="6350"/>
                    <a:pt x="129540" y="2540"/>
                  </a:cubicBezTo>
                  <a:cubicBezTo>
                    <a:pt x="146050" y="0"/>
                    <a:pt x="157480" y="1270"/>
                    <a:pt x="173990" y="6350"/>
                  </a:cubicBezTo>
                  <a:cubicBezTo>
                    <a:pt x="195580" y="13970"/>
                    <a:pt x="214630" y="27940"/>
                    <a:pt x="246380" y="54610"/>
                  </a:cubicBezTo>
                  <a:cubicBezTo>
                    <a:pt x="337820" y="129540"/>
                    <a:pt x="645160" y="457200"/>
                    <a:pt x="708660" y="537210"/>
                  </a:cubicBezTo>
                  <a:cubicBezTo>
                    <a:pt x="726440" y="560070"/>
                    <a:pt x="734060" y="566420"/>
                    <a:pt x="739140" y="585470"/>
                  </a:cubicBezTo>
                  <a:cubicBezTo>
                    <a:pt x="745490" y="609600"/>
                    <a:pt x="746760" y="646430"/>
                    <a:pt x="736600" y="671830"/>
                  </a:cubicBezTo>
                  <a:cubicBezTo>
                    <a:pt x="726440" y="695960"/>
                    <a:pt x="698500" y="722630"/>
                    <a:pt x="676910" y="734060"/>
                  </a:cubicBezTo>
                  <a:cubicBezTo>
                    <a:pt x="659130" y="744220"/>
                    <a:pt x="641350" y="748030"/>
                    <a:pt x="621030" y="746760"/>
                  </a:cubicBezTo>
                  <a:cubicBezTo>
                    <a:pt x="595630" y="744220"/>
                    <a:pt x="541020" y="712470"/>
                    <a:pt x="541020" y="71247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5068253" y="483531"/>
            <a:ext cx="296228" cy="615315"/>
            <a:chOff x="0" y="0"/>
            <a:chExt cx="394970" cy="8204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260" y="49530"/>
              <a:ext cx="311150" cy="722630"/>
            </a:xfrm>
            <a:custGeom>
              <a:avLst/>
              <a:gdLst/>
              <a:ahLst/>
              <a:cxnLst/>
              <a:rect r="r" b="b" t="t" l="l"/>
              <a:pathLst>
                <a:path h="722630" w="311150">
                  <a:moveTo>
                    <a:pt x="66040" y="626110"/>
                  </a:moveTo>
                  <a:cubicBezTo>
                    <a:pt x="2540" y="208280"/>
                    <a:pt x="11430" y="87630"/>
                    <a:pt x="33020" y="48260"/>
                  </a:cubicBezTo>
                  <a:cubicBezTo>
                    <a:pt x="40640" y="31750"/>
                    <a:pt x="49530" y="27940"/>
                    <a:pt x="63500" y="20320"/>
                  </a:cubicBezTo>
                  <a:cubicBezTo>
                    <a:pt x="83820" y="10160"/>
                    <a:pt x="118110" y="0"/>
                    <a:pt x="143510" y="2540"/>
                  </a:cubicBezTo>
                  <a:cubicBezTo>
                    <a:pt x="168910" y="5080"/>
                    <a:pt x="199390" y="19050"/>
                    <a:pt x="218440" y="36830"/>
                  </a:cubicBezTo>
                  <a:cubicBezTo>
                    <a:pt x="237490" y="53340"/>
                    <a:pt x="252730" y="82550"/>
                    <a:pt x="257810" y="107950"/>
                  </a:cubicBezTo>
                  <a:cubicBezTo>
                    <a:pt x="261620" y="133350"/>
                    <a:pt x="256540" y="166370"/>
                    <a:pt x="245110" y="189230"/>
                  </a:cubicBezTo>
                  <a:cubicBezTo>
                    <a:pt x="232410" y="212090"/>
                    <a:pt x="204470" y="234950"/>
                    <a:pt x="185420" y="246380"/>
                  </a:cubicBezTo>
                  <a:cubicBezTo>
                    <a:pt x="172720" y="254000"/>
                    <a:pt x="161290" y="256540"/>
                    <a:pt x="146050" y="257810"/>
                  </a:cubicBezTo>
                  <a:cubicBezTo>
                    <a:pt x="124460" y="257810"/>
                    <a:pt x="85090" y="250190"/>
                    <a:pt x="66040" y="240030"/>
                  </a:cubicBezTo>
                  <a:cubicBezTo>
                    <a:pt x="52070" y="233680"/>
                    <a:pt x="43180" y="226060"/>
                    <a:pt x="34290" y="214630"/>
                  </a:cubicBezTo>
                  <a:cubicBezTo>
                    <a:pt x="20320" y="196850"/>
                    <a:pt x="6350" y="160020"/>
                    <a:pt x="2540" y="138430"/>
                  </a:cubicBezTo>
                  <a:cubicBezTo>
                    <a:pt x="0" y="123190"/>
                    <a:pt x="1270" y="111760"/>
                    <a:pt x="7620" y="96520"/>
                  </a:cubicBezTo>
                  <a:cubicBezTo>
                    <a:pt x="13970" y="76200"/>
                    <a:pt x="31750" y="44450"/>
                    <a:pt x="52070" y="29210"/>
                  </a:cubicBezTo>
                  <a:cubicBezTo>
                    <a:pt x="72390" y="12700"/>
                    <a:pt x="107950" y="3810"/>
                    <a:pt x="129540" y="1270"/>
                  </a:cubicBezTo>
                  <a:cubicBezTo>
                    <a:pt x="146050" y="0"/>
                    <a:pt x="156210" y="2540"/>
                    <a:pt x="171450" y="7620"/>
                  </a:cubicBezTo>
                  <a:cubicBezTo>
                    <a:pt x="191770" y="16510"/>
                    <a:pt x="222250" y="35560"/>
                    <a:pt x="236220" y="57150"/>
                  </a:cubicBezTo>
                  <a:cubicBezTo>
                    <a:pt x="251460" y="78740"/>
                    <a:pt x="260350" y="110490"/>
                    <a:pt x="259080" y="135890"/>
                  </a:cubicBezTo>
                  <a:cubicBezTo>
                    <a:pt x="257810" y="161290"/>
                    <a:pt x="227330" y="210820"/>
                    <a:pt x="229870" y="212090"/>
                  </a:cubicBezTo>
                  <a:cubicBezTo>
                    <a:pt x="231140" y="213360"/>
                    <a:pt x="243840" y="182880"/>
                    <a:pt x="250190" y="185420"/>
                  </a:cubicBezTo>
                  <a:cubicBezTo>
                    <a:pt x="273050" y="191770"/>
                    <a:pt x="311150" y="562610"/>
                    <a:pt x="294640" y="636270"/>
                  </a:cubicBezTo>
                  <a:cubicBezTo>
                    <a:pt x="289560" y="661670"/>
                    <a:pt x="280670" y="670560"/>
                    <a:pt x="266700" y="684530"/>
                  </a:cubicBezTo>
                  <a:cubicBezTo>
                    <a:pt x="248920" y="701040"/>
                    <a:pt x="217170" y="717550"/>
                    <a:pt x="190500" y="720090"/>
                  </a:cubicBezTo>
                  <a:cubicBezTo>
                    <a:pt x="165100" y="722630"/>
                    <a:pt x="132080" y="712470"/>
                    <a:pt x="110490" y="695960"/>
                  </a:cubicBezTo>
                  <a:cubicBezTo>
                    <a:pt x="90170" y="680720"/>
                    <a:pt x="66040" y="626110"/>
                    <a:pt x="66040" y="6261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4470082" y="1228386"/>
            <a:ext cx="592455" cy="303847"/>
            <a:chOff x="0" y="0"/>
            <a:chExt cx="789940" cy="4051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8260" y="48260"/>
              <a:ext cx="692150" cy="309880"/>
            </a:xfrm>
            <a:custGeom>
              <a:avLst/>
              <a:gdLst/>
              <a:ahLst/>
              <a:cxnLst/>
              <a:rect r="r" b="b" t="t" l="l"/>
              <a:pathLst>
                <a:path h="309880" w="692150">
                  <a:moveTo>
                    <a:pt x="553720" y="278130"/>
                  </a:moveTo>
                  <a:cubicBezTo>
                    <a:pt x="351790" y="256540"/>
                    <a:pt x="271780" y="250190"/>
                    <a:pt x="234950" y="262890"/>
                  </a:cubicBezTo>
                  <a:cubicBezTo>
                    <a:pt x="214630" y="270510"/>
                    <a:pt x="210820" y="288290"/>
                    <a:pt x="191770" y="294640"/>
                  </a:cubicBezTo>
                  <a:cubicBezTo>
                    <a:pt x="170180" y="303530"/>
                    <a:pt x="133350" y="309880"/>
                    <a:pt x="106680" y="303530"/>
                  </a:cubicBezTo>
                  <a:cubicBezTo>
                    <a:pt x="80010" y="297180"/>
                    <a:pt x="49530" y="275590"/>
                    <a:pt x="33020" y="259080"/>
                  </a:cubicBezTo>
                  <a:cubicBezTo>
                    <a:pt x="21590" y="246380"/>
                    <a:pt x="16510" y="234950"/>
                    <a:pt x="11430" y="220980"/>
                  </a:cubicBezTo>
                  <a:cubicBezTo>
                    <a:pt x="6350" y="207010"/>
                    <a:pt x="1270" y="194310"/>
                    <a:pt x="2540" y="177800"/>
                  </a:cubicBezTo>
                  <a:cubicBezTo>
                    <a:pt x="3810" y="154940"/>
                    <a:pt x="10160" y="118110"/>
                    <a:pt x="26670" y="95250"/>
                  </a:cubicBezTo>
                  <a:cubicBezTo>
                    <a:pt x="41910" y="73660"/>
                    <a:pt x="69850" y="52070"/>
                    <a:pt x="95250" y="44450"/>
                  </a:cubicBezTo>
                  <a:cubicBezTo>
                    <a:pt x="120650" y="35560"/>
                    <a:pt x="158750" y="39370"/>
                    <a:pt x="181610" y="45720"/>
                  </a:cubicBezTo>
                  <a:cubicBezTo>
                    <a:pt x="196850" y="49530"/>
                    <a:pt x="207010" y="54610"/>
                    <a:pt x="219710" y="66040"/>
                  </a:cubicBezTo>
                  <a:cubicBezTo>
                    <a:pt x="236220" y="81280"/>
                    <a:pt x="260350" y="111760"/>
                    <a:pt x="266700" y="137160"/>
                  </a:cubicBezTo>
                  <a:cubicBezTo>
                    <a:pt x="274320" y="163830"/>
                    <a:pt x="271780" y="198120"/>
                    <a:pt x="261620" y="223520"/>
                  </a:cubicBezTo>
                  <a:cubicBezTo>
                    <a:pt x="251460" y="248920"/>
                    <a:pt x="228600" y="274320"/>
                    <a:pt x="205740" y="288290"/>
                  </a:cubicBezTo>
                  <a:cubicBezTo>
                    <a:pt x="181610" y="302260"/>
                    <a:pt x="148590" y="309880"/>
                    <a:pt x="120650" y="306070"/>
                  </a:cubicBezTo>
                  <a:cubicBezTo>
                    <a:pt x="93980" y="303530"/>
                    <a:pt x="63500" y="288290"/>
                    <a:pt x="43180" y="269240"/>
                  </a:cubicBezTo>
                  <a:cubicBezTo>
                    <a:pt x="24130" y="250190"/>
                    <a:pt x="8890" y="215900"/>
                    <a:pt x="3810" y="193040"/>
                  </a:cubicBezTo>
                  <a:cubicBezTo>
                    <a:pt x="0" y="176530"/>
                    <a:pt x="0" y="165100"/>
                    <a:pt x="3810" y="148590"/>
                  </a:cubicBezTo>
                  <a:cubicBezTo>
                    <a:pt x="10160" y="127000"/>
                    <a:pt x="29210" y="93980"/>
                    <a:pt x="45720" y="73660"/>
                  </a:cubicBezTo>
                  <a:cubicBezTo>
                    <a:pt x="59690" y="55880"/>
                    <a:pt x="71120" y="43180"/>
                    <a:pt x="93980" y="31750"/>
                  </a:cubicBezTo>
                  <a:cubicBezTo>
                    <a:pt x="132080" y="13970"/>
                    <a:pt x="207010" y="6350"/>
                    <a:pt x="264160" y="2540"/>
                  </a:cubicBezTo>
                  <a:cubicBezTo>
                    <a:pt x="322580" y="0"/>
                    <a:pt x="383540" y="7620"/>
                    <a:pt x="441960" y="15240"/>
                  </a:cubicBezTo>
                  <a:cubicBezTo>
                    <a:pt x="501650" y="22860"/>
                    <a:pt x="575310" y="27940"/>
                    <a:pt x="617220" y="49530"/>
                  </a:cubicBezTo>
                  <a:cubicBezTo>
                    <a:pt x="645160" y="63500"/>
                    <a:pt x="666750" y="86360"/>
                    <a:pt x="678180" y="106680"/>
                  </a:cubicBezTo>
                  <a:cubicBezTo>
                    <a:pt x="688340" y="124460"/>
                    <a:pt x="692150" y="143510"/>
                    <a:pt x="690880" y="162560"/>
                  </a:cubicBezTo>
                  <a:cubicBezTo>
                    <a:pt x="688340" y="186690"/>
                    <a:pt x="674370" y="222250"/>
                    <a:pt x="657860" y="241300"/>
                  </a:cubicBezTo>
                  <a:cubicBezTo>
                    <a:pt x="645160" y="256540"/>
                    <a:pt x="627380" y="266700"/>
                    <a:pt x="610870" y="273050"/>
                  </a:cubicBezTo>
                  <a:cubicBezTo>
                    <a:pt x="593090" y="278130"/>
                    <a:pt x="553720" y="278130"/>
                    <a:pt x="553720" y="27813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-5466542">
            <a:off x="13171488" y="957477"/>
            <a:ext cx="552469" cy="522858"/>
            <a:chOff x="0" y="0"/>
            <a:chExt cx="900430" cy="8521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5720" y="48260"/>
              <a:ext cx="807720" cy="755650"/>
            </a:xfrm>
            <a:custGeom>
              <a:avLst/>
              <a:gdLst/>
              <a:ahLst/>
              <a:cxnLst/>
              <a:rect r="r" b="b" t="t" l="l"/>
              <a:pathLst>
                <a:path h="755650" w="807720">
                  <a:moveTo>
                    <a:pt x="208280" y="41910"/>
                  </a:moveTo>
                  <a:cubicBezTo>
                    <a:pt x="571500" y="396240"/>
                    <a:pt x="746760" y="495300"/>
                    <a:pt x="786130" y="544830"/>
                  </a:cubicBezTo>
                  <a:cubicBezTo>
                    <a:pt x="798830" y="561340"/>
                    <a:pt x="800100" y="568960"/>
                    <a:pt x="802640" y="585470"/>
                  </a:cubicBezTo>
                  <a:cubicBezTo>
                    <a:pt x="806450" y="608330"/>
                    <a:pt x="805180" y="646430"/>
                    <a:pt x="795020" y="671830"/>
                  </a:cubicBezTo>
                  <a:cubicBezTo>
                    <a:pt x="783590" y="697230"/>
                    <a:pt x="759460" y="722630"/>
                    <a:pt x="735330" y="735330"/>
                  </a:cubicBezTo>
                  <a:cubicBezTo>
                    <a:pt x="711200" y="749300"/>
                    <a:pt x="676910" y="755650"/>
                    <a:pt x="650240" y="750570"/>
                  </a:cubicBezTo>
                  <a:cubicBezTo>
                    <a:pt x="622300" y="746760"/>
                    <a:pt x="591820" y="731520"/>
                    <a:pt x="572770" y="711200"/>
                  </a:cubicBezTo>
                  <a:cubicBezTo>
                    <a:pt x="553720" y="692150"/>
                    <a:pt x="539750" y="655320"/>
                    <a:pt x="534670" y="632460"/>
                  </a:cubicBezTo>
                  <a:cubicBezTo>
                    <a:pt x="532130" y="615950"/>
                    <a:pt x="533400" y="603250"/>
                    <a:pt x="537210" y="589280"/>
                  </a:cubicBezTo>
                  <a:cubicBezTo>
                    <a:pt x="539750" y="574040"/>
                    <a:pt x="543560" y="561340"/>
                    <a:pt x="552450" y="547370"/>
                  </a:cubicBezTo>
                  <a:cubicBezTo>
                    <a:pt x="566420" y="528320"/>
                    <a:pt x="593090" y="501650"/>
                    <a:pt x="618490" y="490220"/>
                  </a:cubicBezTo>
                  <a:cubicBezTo>
                    <a:pt x="643890" y="480060"/>
                    <a:pt x="681990" y="480060"/>
                    <a:pt x="704850" y="485140"/>
                  </a:cubicBezTo>
                  <a:cubicBezTo>
                    <a:pt x="721360" y="487680"/>
                    <a:pt x="731520" y="492760"/>
                    <a:pt x="745490" y="502920"/>
                  </a:cubicBezTo>
                  <a:cubicBezTo>
                    <a:pt x="763270" y="516890"/>
                    <a:pt x="789940" y="544830"/>
                    <a:pt x="798830" y="571500"/>
                  </a:cubicBezTo>
                  <a:cubicBezTo>
                    <a:pt x="807720" y="596900"/>
                    <a:pt x="807720" y="632460"/>
                    <a:pt x="800100" y="657860"/>
                  </a:cubicBezTo>
                  <a:cubicBezTo>
                    <a:pt x="791210" y="684530"/>
                    <a:pt x="770890" y="712470"/>
                    <a:pt x="748030" y="727710"/>
                  </a:cubicBezTo>
                  <a:cubicBezTo>
                    <a:pt x="725170" y="744220"/>
                    <a:pt x="688340" y="751840"/>
                    <a:pt x="664210" y="751840"/>
                  </a:cubicBezTo>
                  <a:cubicBezTo>
                    <a:pt x="647700" y="753110"/>
                    <a:pt x="638810" y="749300"/>
                    <a:pt x="621030" y="742950"/>
                  </a:cubicBezTo>
                  <a:cubicBezTo>
                    <a:pt x="594360" y="732790"/>
                    <a:pt x="552450" y="708660"/>
                    <a:pt x="518160" y="684530"/>
                  </a:cubicBezTo>
                  <a:cubicBezTo>
                    <a:pt x="481330" y="659130"/>
                    <a:pt x="450850" y="635000"/>
                    <a:pt x="407670" y="594360"/>
                  </a:cubicBezTo>
                  <a:cubicBezTo>
                    <a:pt x="335280" y="530860"/>
                    <a:pt x="210820" y="405130"/>
                    <a:pt x="139700" y="326390"/>
                  </a:cubicBezTo>
                  <a:cubicBezTo>
                    <a:pt x="87630" y="270510"/>
                    <a:pt x="33020" y="220980"/>
                    <a:pt x="13970" y="175260"/>
                  </a:cubicBezTo>
                  <a:cubicBezTo>
                    <a:pt x="1270" y="144780"/>
                    <a:pt x="0" y="115570"/>
                    <a:pt x="5080" y="91440"/>
                  </a:cubicBezTo>
                  <a:cubicBezTo>
                    <a:pt x="7620" y="72390"/>
                    <a:pt x="19050" y="54610"/>
                    <a:pt x="30480" y="41910"/>
                  </a:cubicBezTo>
                  <a:cubicBezTo>
                    <a:pt x="43180" y="27940"/>
                    <a:pt x="60960" y="16510"/>
                    <a:pt x="77470" y="10160"/>
                  </a:cubicBezTo>
                  <a:cubicBezTo>
                    <a:pt x="95250" y="2540"/>
                    <a:pt x="114300" y="0"/>
                    <a:pt x="134620" y="2540"/>
                  </a:cubicBezTo>
                  <a:cubicBezTo>
                    <a:pt x="157480" y="7620"/>
                    <a:pt x="208280" y="41910"/>
                    <a:pt x="208280" y="419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-5466542">
            <a:off x="12755985" y="971838"/>
            <a:ext cx="621819" cy="241559"/>
            <a:chOff x="0" y="0"/>
            <a:chExt cx="1013460" cy="3937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9530" y="46990"/>
              <a:ext cx="918210" cy="308610"/>
            </a:xfrm>
            <a:custGeom>
              <a:avLst/>
              <a:gdLst/>
              <a:ahLst/>
              <a:cxnLst/>
              <a:rect r="r" b="b" t="t" l="l"/>
              <a:pathLst>
                <a:path h="308610" w="918210">
                  <a:moveTo>
                    <a:pt x="124460" y="46990"/>
                  </a:moveTo>
                  <a:cubicBezTo>
                    <a:pt x="711200" y="30480"/>
                    <a:pt x="711200" y="19050"/>
                    <a:pt x="726440" y="13970"/>
                  </a:cubicBezTo>
                  <a:cubicBezTo>
                    <a:pt x="749300" y="6350"/>
                    <a:pt x="786130" y="0"/>
                    <a:pt x="812800" y="6350"/>
                  </a:cubicBezTo>
                  <a:cubicBezTo>
                    <a:pt x="839470" y="12700"/>
                    <a:pt x="869950" y="35560"/>
                    <a:pt x="885190" y="52070"/>
                  </a:cubicBezTo>
                  <a:cubicBezTo>
                    <a:pt x="896620" y="63500"/>
                    <a:pt x="902970" y="73660"/>
                    <a:pt x="906780" y="90170"/>
                  </a:cubicBezTo>
                  <a:cubicBezTo>
                    <a:pt x="913130" y="111760"/>
                    <a:pt x="918210" y="149860"/>
                    <a:pt x="909320" y="175260"/>
                  </a:cubicBezTo>
                  <a:cubicBezTo>
                    <a:pt x="901700" y="201930"/>
                    <a:pt x="881380" y="229870"/>
                    <a:pt x="859790" y="246380"/>
                  </a:cubicBezTo>
                  <a:cubicBezTo>
                    <a:pt x="838200" y="261620"/>
                    <a:pt x="801370" y="270510"/>
                    <a:pt x="777240" y="271780"/>
                  </a:cubicBezTo>
                  <a:cubicBezTo>
                    <a:pt x="760730" y="273050"/>
                    <a:pt x="749300" y="270510"/>
                    <a:pt x="735330" y="264160"/>
                  </a:cubicBezTo>
                  <a:cubicBezTo>
                    <a:pt x="713740" y="254000"/>
                    <a:pt x="681990" y="232410"/>
                    <a:pt x="668020" y="209550"/>
                  </a:cubicBezTo>
                  <a:cubicBezTo>
                    <a:pt x="652780" y="186690"/>
                    <a:pt x="643890" y="153670"/>
                    <a:pt x="646430" y="127000"/>
                  </a:cubicBezTo>
                  <a:cubicBezTo>
                    <a:pt x="648970" y="99060"/>
                    <a:pt x="661670" y="67310"/>
                    <a:pt x="679450" y="46990"/>
                  </a:cubicBezTo>
                  <a:cubicBezTo>
                    <a:pt x="698500" y="26670"/>
                    <a:pt x="732790" y="11430"/>
                    <a:pt x="754380" y="5080"/>
                  </a:cubicBezTo>
                  <a:cubicBezTo>
                    <a:pt x="770890" y="0"/>
                    <a:pt x="782320" y="0"/>
                    <a:pt x="798830" y="3810"/>
                  </a:cubicBezTo>
                  <a:cubicBezTo>
                    <a:pt x="820420" y="7620"/>
                    <a:pt x="857250" y="26670"/>
                    <a:pt x="875030" y="40640"/>
                  </a:cubicBezTo>
                  <a:cubicBezTo>
                    <a:pt x="887730" y="52070"/>
                    <a:pt x="895350" y="60960"/>
                    <a:pt x="901700" y="76200"/>
                  </a:cubicBezTo>
                  <a:cubicBezTo>
                    <a:pt x="909320" y="97790"/>
                    <a:pt x="918210" y="134620"/>
                    <a:pt x="913130" y="161290"/>
                  </a:cubicBezTo>
                  <a:cubicBezTo>
                    <a:pt x="908050" y="187960"/>
                    <a:pt x="896620" y="217170"/>
                    <a:pt x="871220" y="236220"/>
                  </a:cubicBezTo>
                  <a:cubicBezTo>
                    <a:pt x="829310" y="269240"/>
                    <a:pt x="735330" y="284480"/>
                    <a:pt x="651510" y="295910"/>
                  </a:cubicBezTo>
                  <a:cubicBezTo>
                    <a:pt x="544830" y="308610"/>
                    <a:pt x="383540" y="297180"/>
                    <a:pt x="279400" y="292100"/>
                  </a:cubicBezTo>
                  <a:cubicBezTo>
                    <a:pt x="204470" y="289560"/>
                    <a:pt x="132080" y="294640"/>
                    <a:pt x="85090" y="278130"/>
                  </a:cubicBezTo>
                  <a:cubicBezTo>
                    <a:pt x="55880" y="265430"/>
                    <a:pt x="33020" y="246380"/>
                    <a:pt x="19050" y="227330"/>
                  </a:cubicBezTo>
                  <a:cubicBezTo>
                    <a:pt x="7620" y="210820"/>
                    <a:pt x="2540" y="191770"/>
                    <a:pt x="1270" y="172720"/>
                  </a:cubicBezTo>
                  <a:cubicBezTo>
                    <a:pt x="0" y="154940"/>
                    <a:pt x="3810" y="134620"/>
                    <a:pt x="11430" y="118110"/>
                  </a:cubicBezTo>
                  <a:cubicBezTo>
                    <a:pt x="19050" y="100330"/>
                    <a:pt x="29210" y="83820"/>
                    <a:pt x="45720" y="72390"/>
                  </a:cubicBezTo>
                  <a:cubicBezTo>
                    <a:pt x="64770" y="58420"/>
                    <a:pt x="124460" y="46990"/>
                    <a:pt x="124460" y="4699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-5466542">
            <a:off x="13425147" y="1315976"/>
            <a:ext cx="287533" cy="490131"/>
            <a:chOff x="0" y="0"/>
            <a:chExt cx="468630" cy="7988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4450" y="43180"/>
              <a:ext cx="379730" cy="706120"/>
            </a:xfrm>
            <a:custGeom>
              <a:avLst/>
              <a:gdLst/>
              <a:ahLst/>
              <a:cxnLst/>
              <a:rect r="r" b="b" t="t" l="l"/>
              <a:pathLst>
                <a:path h="706120" w="379730">
                  <a:moveTo>
                    <a:pt x="236220" y="106680"/>
                  </a:moveTo>
                  <a:cubicBezTo>
                    <a:pt x="299720" y="463550"/>
                    <a:pt x="356870" y="494030"/>
                    <a:pt x="369570" y="533400"/>
                  </a:cubicBezTo>
                  <a:cubicBezTo>
                    <a:pt x="379730" y="562610"/>
                    <a:pt x="377190" y="591820"/>
                    <a:pt x="369570" y="617220"/>
                  </a:cubicBezTo>
                  <a:cubicBezTo>
                    <a:pt x="360680" y="641350"/>
                    <a:pt x="339090" y="668020"/>
                    <a:pt x="317500" y="683260"/>
                  </a:cubicBezTo>
                  <a:cubicBezTo>
                    <a:pt x="295910" y="697230"/>
                    <a:pt x="262890" y="706120"/>
                    <a:pt x="236220" y="703580"/>
                  </a:cubicBezTo>
                  <a:cubicBezTo>
                    <a:pt x="210820" y="702310"/>
                    <a:pt x="179070" y="689610"/>
                    <a:pt x="160020" y="671830"/>
                  </a:cubicBezTo>
                  <a:cubicBezTo>
                    <a:pt x="139700" y="655320"/>
                    <a:pt x="121920" y="626110"/>
                    <a:pt x="116840" y="599440"/>
                  </a:cubicBezTo>
                  <a:cubicBezTo>
                    <a:pt x="111760" y="574040"/>
                    <a:pt x="119380" y="538480"/>
                    <a:pt x="127000" y="516890"/>
                  </a:cubicBezTo>
                  <a:cubicBezTo>
                    <a:pt x="133350" y="501650"/>
                    <a:pt x="139700" y="492760"/>
                    <a:pt x="151130" y="482600"/>
                  </a:cubicBezTo>
                  <a:cubicBezTo>
                    <a:pt x="168910" y="467360"/>
                    <a:pt x="203200" y="449580"/>
                    <a:pt x="226060" y="444500"/>
                  </a:cubicBezTo>
                  <a:cubicBezTo>
                    <a:pt x="241300" y="440690"/>
                    <a:pt x="252730" y="440690"/>
                    <a:pt x="267970" y="444500"/>
                  </a:cubicBezTo>
                  <a:cubicBezTo>
                    <a:pt x="289560" y="449580"/>
                    <a:pt x="325120" y="469900"/>
                    <a:pt x="341630" y="485140"/>
                  </a:cubicBezTo>
                  <a:cubicBezTo>
                    <a:pt x="353060" y="495300"/>
                    <a:pt x="359410" y="504190"/>
                    <a:pt x="364490" y="519430"/>
                  </a:cubicBezTo>
                  <a:cubicBezTo>
                    <a:pt x="372110" y="541020"/>
                    <a:pt x="375920" y="580390"/>
                    <a:pt x="373380" y="603250"/>
                  </a:cubicBezTo>
                  <a:cubicBezTo>
                    <a:pt x="370840" y="618490"/>
                    <a:pt x="365760" y="629920"/>
                    <a:pt x="356870" y="642620"/>
                  </a:cubicBezTo>
                  <a:cubicBezTo>
                    <a:pt x="342900" y="660400"/>
                    <a:pt x="312420" y="685800"/>
                    <a:pt x="292100" y="695960"/>
                  </a:cubicBezTo>
                  <a:cubicBezTo>
                    <a:pt x="278130" y="702310"/>
                    <a:pt x="266700" y="704850"/>
                    <a:pt x="251460" y="704850"/>
                  </a:cubicBezTo>
                  <a:cubicBezTo>
                    <a:pt x="228600" y="703580"/>
                    <a:pt x="198120" y="695960"/>
                    <a:pt x="170180" y="680720"/>
                  </a:cubicBezTo>
                  <a:cubicBezTo>
                    <a:pt x="135890" y="662940"/>
                    <a:pt x="90170" y="631190"/>
                    <a:pt x="67310" y="594360"/>
                  </a:cubicBezTo>
                  <a:cubicBezTo>
                    <a:pt x="43180" y="554990"/>
                    <a:pt x="41910" y="508000"/>
                    <a:pt x="31750" y="449580"/>
                  </a:cubicBezTo>
                  <a:cubicBezTo>
                    <a:pt x="19050" y="364490"/>
                    <a:pt x="0" y="200660"/>
                    <a:pt x="6350" y="130810"/>
                  </a:cubicBezTo>
                  <a:cubicBezTo>
                    <a:pt x="10160" y="95250"/>
                    <a:pt x="15240" y="71120"/>
                    <a:pt x="27940" y="52070"/>
                  </a:cubicBezTo>
                  <a:cubicBezTo>
                    <a:pt x="38100" y="35560"/>
                    <a:pt x="52070" y="22860"/>
                    <a:pt x="69850" y="15240"/>
                  </a:cubicBezTo>
                  <a:cubicBezTo>
                    <a:pt x="91440" y="6350"/>
                    <a:pt x="125730" y="0"/>
                    <a:pt x="151130" y="7620"/>
                  </a:cubicBezTo>
                  <a:cubicBezTo>
                    <a:pt x="175260" y="13970"/>
                    <a:pt x="203200" y="35560"/>
                    <a:pt x="217170" y="54610"/>
                  </a:cubicBezTo>
                  <a:cubicBezTo>
                    <a:pt x="228600" y="69850"/>
                    <a:pt x="236220" y="106680"/>
                    <a:pt x="236220" y="10668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3253100" y="2472056"/>
            <a:ext cx="9616186" cy="267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Data Understanding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066894" y="3493586"/>
            <a:ext cx="5441877" cy="7059038"/>
          </a:xfrm>
          <a:custGeom>
            <a:avLst/>
            <a:gdLst/>
            <a:ahLst/>
            <a:cxnLst/>
            <a:rect r="r" b="b" t="t" l="l"/>
            <a:pathLst>
              <a:path h="7059038" w="5441877">
                <a:moveTo>
                  <a:pt x="0" y="0"/>
                </a:moveTo>
                <a:lnTo>
                  <a:pt x="5441877" y="0"/>
                </a:lnTo>
                <a:lnTo>
                  <a:pt x="5441877" y="7059038"/>
                </a:lnTo>
                <a:lnTo>
                  <a:pt x="0" y="70590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248570">
            <a:off x="11254475" y="881878"/>
            <a:ext cx="2099363" cy="2991320"/>
          </a:xfrm>
          <a:custGeom>
            <a:avLst/>
            <a:gdLst/>
            <a:ahLst/>
            <a:cxnLst/>
            <a:rect r="r" b="b" t="t" l="l"/>
            <a:pathLst>
              <a:path h="2991320" w="2099363">
                <a:moveTo>
                  <a:pt x="0" y="0"/>
                </a:moveTo>
                <a:lnTo>
                  <a:pt x="2099363" y="0"/>
                </a:lnTo>
                <a:lnTo>
                  <a:pt x="2099363" y="2991320"/>
                </a:lnTo>
                <a:lnTo>
                  <a:pt x="0" y="29913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37149">
            <a:off x="1823693" y="2719136"/>
            <a:ext cx="1402006" cy="1402006"/>
          </a:xfrm>
          <a:custGeom>
            <a:avLst/>
            <a:gdLst/>
            <a:ahLst/>
            <a:cxnLst/>
            <a:rect r="r" b="b" t="t" l="l"/>
            <a:pathLst>
              <a:path h="1402006" w="1402006">
                <a:moveTo>
                  <a:pt x="0" y="0"/>
                </a:moveTo>
                <a:lnTo>
                  <a:pt x="1402006" y="0"/>
                </a:lnTo>
                <a:lnTo>
                  <a:pt x="1402006" y="1402006"/>
                </a:lnTo>
                <a:lnTo>
                  <a:pt x="0" y="14020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855077">
            <a:off x="5280346" y="6890400"/>
            <a:ext cx="2066999" cy="2383332"/>
          </a:xfrm>
          <a:custGeom>
            <a:avLst/>
            <a:gdLst/>
            <a:ahLst/>
            <a:cxnLst/>
            <a:rect r="r" b="b" t="t" l="l"/>
            <a:pathLst>
              <a:path h="2383332" w="2066999">
                <a:moveTo>
                  <a:pt x="0" y="0"/>
                </a:moveTo>
                <a:lnTo>
                  <a:pt x="2066998" y="0"/>
                </a:lnTo>
                <a:lnTo>
                  <a:pt x="2066998" y="2383331"/>
                </a:lnTo>
                <a:lnTo>
                  <a:pt x="0" y="23833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422103" y="9614889"/>
            <a:ext cx="483999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7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755965">
            <a:off x="-1305642" y="731692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844355" y="5705171"/>
            <a:ext cx="14599291" cy="9163657"/>
          </a:xfrm>
          <a:custGeom>
            <a:avLst/>
            <a:gdLst/>
            <a:ahLst/>
            <a:cxnLst/>
            <a:rect r="r" b="b" t="t" l="l"/>
            <a:pathLst>
              <a:path h="9163657" w="14599291">
                <a:moveTo>
                  <a:pt x="14599290" y="0"/>
                </a:moveTo>
                <a:lnTo>
                  <a:pt x="0" y="0"/>
                </a:lnTo>
                <a:lnTo>
                  <a:pt x="0" y="9163658"/>
                </a:lnTo>
                <a:lnTo>
                  <a:pt x="14599290" y="9163658"/>
                </a:lnTo>
                <a:lnTo>
                  <a:pt x="145992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7407" y="6174334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0" y="0"/>
                </a:moveTo>
                <a:lnTo>
                  <a:pt x="3531386" y="0"/>
                </a:lnTo>
                <a:lnTo>
                  <a:pt x="3531386" y="3815463"/>
                </a:lnTo>
                <a:lnTo>
                  <a:pt x="0" y="3815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2543402" y="6083768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3531386" y="0"/>
                </a:moveTo>
                <a:lnTo>
                  <a:pt x="0" y="0"/>
                </a:lnTo>
                <a:lnTo>
                  <a:pt x="0" y="3815463"/>
                </a:lnTo>
                <a:lnTo>
                  <a:pt x="3531386" y="3815463"/>
                </a:lnTo>
                <a:lnTo>
                  <a:pt x="353138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36655" y="1657320"/>
            <a:ext cx="3778768" cy="3807323"/>
          </a:xfrm>
          <a:custGeom>
            <a:avLst/>
            <a:gdLst/>
            <a:ahLst/>
            <a:cxnLst/>
            <a:rect r="r" b="b" t="t" l="l"/>
            <a:pathLst>
              <a:path h="3807323" w="3778768">
                <a:moveTo>
                  <a:pt x="0" y="0"/>
                </a:moveTo>
                <a:lnTo>
                  <a:pt x="3778768" y="0"/>
                </a:lnTo>
                <a:lnTo>
                  <a:pt x="3778768" y="3807323"/>
                </a:lnTo>
                <a:lnTo>
                  <a:pt x="0" y="38073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390" y="606533"/>
            <a:ext cx="1828678" cy="1399770"/>
          </a:xfrm>
          <a:custGeom>
            <a:avLst/>
            <a:gdLst/>
            <a:ahLst/>
            <a:cxnLst/>
            <a:rect r="r" b="b" t="t" l="l"/>
            <a:pathLst>
              <a:path h="1399770" w="1828678">
                <a:moveTo>
                  <a:pt x="0" y="0"/>
                </a:moveTo>
                <a:lnTo>
                  <a:pt x="1828678" y="0"/>
                </a:lnTo>
                <a:lnTo>
                  <a:pt x="1828678" y="1399770"/>
                </a:lnTo>
                <a:lnTo>
                  <a:pt x="0" y="1399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460558" y="573066"/>
            <a:ext cx="627698" cy="634365"/>
            <a:chOff x="0" y="0"/>
            <a:chExt cx="836930" cy="8458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5720" y="48260"/>
              <a:ext cx="746760" cy="748030"/>
            </a:xfrm>
            <a:custGeom>
              <a:avLst/>
              <a:gdLst/>
              <a:ahLst/>
              <a:cxnLst/>
              <a:rect r="r" b="b" t="t" l="l"/>
              <a:pathLst>
                <a:path h="748030" w="746760">
                  <a:moveTo>
                    <a:pt x="541020" y="712470"/>
                  </a:moveTo>
                  <a:cubicBezTo>
                    <a:pt x="17780" y="205740"/>
                    <a:pt x="15240" y="201930"/>
                    <a:pt x="10160" y="186690"/>
                  </a:cubicBezTo>
                  <a:cubicBezTo>
                    <a:pt x="3810" y="163830"/>
                    <a:pt x="0" y="124460"/>
                    <a:pt x="8890" y="99060"/>
                  </a:cubicBezTo>
                  <a:cubicBezTo>
                    <a:pt x="16510" y="72390"/>
                    <a:pt x="38100" y="44450"/>
                    <a:pt x="59690" y="27940"/>
                  </a:cubicBezTo>
                  <a:cubicBezTo>
                    <a:pt x="82550" y="11430"/>
                    <a:pt x="116840" y="1270"/>
                    <a:pt x="143510" y="2540"/>
                  </a:cubicBezTo>
                  <a:cubicBezTo>
                    <a:pt x="171450" y="3810"/>
                    <a:pt x="207010" y="20320"/>
                    <a:pt x="226060" y="33020"/>
                  </a:cubicBezTo>
                  <a:cubicBezTo>
                    <a:pt x="240030" y="43180"/>
                    <a:pt x="247650" y="52070"/>
                    <a:pt x="255270" y="66040"/>
                  </a:cubicBezTo>
                  <a:cubicBezTo>
                    <a:pt x="266700" y="87630"/>
                    <a:pt x="275590" y="128270"/>
                    <a:pt x="275590" y="151130"/>
                  </a:cubicBezTo>
                  <a:cubicBezTo>
                    <a:pt x="275590" y="168910"/>
                    <a:pt x="273050" y="180340"/>
                    <a:pt x="265430" y="194310"/>
                  </a:cubicBezTo>
                  <a:cubicBezTo>
                    <a:pt x="254000" y="215900"/>
                    <a:pt x="229870" y="246380"/>
                    <a:pt x="205740" y="259080"/>
                  </a:cubicBezTo>
                  <a:cubicBezTo>
                    <a:pt x="181610" y="273050"/>
                    <a:pt x="143510" y="276860"/>
                    <a:pt x="120650" y="275590"/>
                  </a:cubicBezTo>
                  <a:cubicBezTo>
                    <a:pt x="102870" y="274320"/>
                    <a:pt x="91440" y="270510"/>
                    <a:pt x="77470" y="261620"/>
                  </a:cubicBezTo>
                  <a:cubicBezTo>
                    <a:pt x="57150" y="250190"/>
                    <a:pt x="27940" y="224790"/>
                    <a:pt x="16510" y="199390"/>
                  </a:cubicBezTo>
                  <a:cubicBezTo>
                    <a:pt x="3810" y="175260"/>
                    <a:pt x="0" y="139700"/>
                    <a:pt x="5080" y="113030"/>
                  </a:cubicBezTo>
                  <a:cubicBezTo>
                    <a:pt x="10160" y="86360"/>
                    <a:pt x="27940" y="55880"/>
                    <a:pt x="48260" y="36830"/>
                  </a:cubicBezTo>
                  <a:cubicBezTo>
                    <a:pt x="69850" y="19050"/>
                    <a:pt x="105410" y="6350"/>
                    <a:pt x="129540" y="2540"/>
                  </a:cubicBezTo>
                  <a:cubicBezTo>
                    <a:pt x="146050" y="0"/>
                    <a:pt x="157480" y="1270"/>
                    <a:pt x="173990" y="6350"/>
                  </a:cubicBezTo>
                  <a:cubicBezTo>
                    <a:pt x="195580" y="13970"/>
                    <a:pt x="214630" y="27940"/>
                    <a:pt x="246380" y="54610"/>
                  </a:cubicBezTo>
                  <a:cubicBezTo>
                    <a:pt x="337820" y="129540"/>
                    <a:pt x="645160" y="457200"/>
                    <a:pt x="708660" y="537210"/>
                  </a:cubicBezTo>
                  <a:cubicBezTo>
                    <a:pt x="726440" y="560070"/>
                    <a:pt x="734060" y="566420"/>
                    <a:pt x="739140" y="585470"/>
                  </a:cubicBezTo>
                  <a:cubicBezTo>
                    <a:pt x="745490" y="609600"/>
                    <a:pt x="746760" y="646430"/>
                    <a:pt x="736600" y="671830"/>
                  </a:cubicBezTo>
                  <a:cubicBezTo>
                    <a:pt x="726440" y="695960"/>
                    <a:pt x="698500" y="722630"/>
                    <a:pt x="676910" y="734060"/>
                  </a:cubicBezTo>
                  <a:cubicBezTo>
                    <a:pt x="659130" y="744220"/>
                    <a:pt x="641350" y="748030"/>
                    <a:pt x="621030" y="746760"/>
                  </a:cubicBezTo>
                  <a:cubicBezTo>
                    <a:pt x="595630" y="744220"/>
                    <a:pt x="541020" y="712470"/>
                    <a:pt x="541020" y="71247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5068253" y="483531"/>
            <a:ext cx="296228" cy="615315"/>
            <a:chOff x="0" y="0"/>
            <a:chExt cx="394970" cy="8204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260" y="49530"/>
              <a:ext cx="311150" cy="722630"/>
            </a:xfrm>
            <a:custGeom>
              <a:avLst/>
              <a:gdLst/>
              <a:ahLst/>
              <a:cxnLst/>
              <a:rect r="r" b="b" t="t" l="l"/>
              <a:pathLst>
                <a:path h="722630" w="311150">
                  <a:moveTo>
                    <a:pt x="66040" y="626110"/>
                  </a:moveTo>
                  <a:cubicBezTo>
                    <a:pt x="2540" y="208280"/>
                    <a:pt x="11430" y="87630"/>
                    <a:pt x="33020" y="48260"/>
                  </a:cubicBezTo>
                  <a:cubicBezTo>
                    <a:pt x="40640" y="31750"/>
                    <a:pt x="49530" y="27940"/>
                    <a:pt x="63500" y="20320"/>
                  </a:cubicBezTo>
                  <a:cubicBezTo>
                    <a:pt x="83820" y="10160"/>
                    <a:pt x="118110" y="0"/>
                    <a:pt x="143510" y="2540"/>
                  </a:cubicBezTo>
                  <a:cubicBezTo>
                    <a:pt x="168910" y="5080"/>
                    <a:pt x="199390" y="19050"/>
                    <a:pt x="218440" y="36830"/>
                  </a:cubicBezTo>
                  <a:cubicBezTo>
                    <a:pt x="237490" y="53340"/>
                    <a:pt x="252730" y="82550"/>
                    <a:pt x="257810" y="107950"/>
                  </a:cubicBezTo>
                  <a:cubicBezTo>
                    <a:pt x="261620" y="133350"/>
                    <a:pt x="256540" y="166370"/>
                    <a:pt x="245110" y="189230"/>
                  </a:cubicBezTo>
                  <a:cubicBezTo>
                    <a:pt x="232410" y="212090"/>
                    <a:pt x="204470" y="234950"/>
                    <a:pt x="185420" y="246380"/>
                  </a:cubicBezTo>
                  <a:cubicBezTo>
                    <a:pt x="172720" y="254000"/>
                    <a:pt x="161290" y="256540"/>
                    <a:pt x="146050" y="257810"/>
                  </a:cubicBezTo>
                  <a:cubicBezTo>
                    <a:pt x="124460" y="257810"/>
                    <a:pt x="85090" y="250190"/>
                    <a:pt x="66040" y="240030"/>
                  </a:cubicBezTo>
                  <a:cubicBezTo>
                    <a:pt x="52070" y="233680"/>
                    <a:pt x="43180" y="226060"/>
                    <a:pt x="34290" y="214630"/>
                  </a:cubicBezTo>
                  <a:cubicBezTo>
                    <a:pt x="20320" y="196850"/>
                    <a:pt x="6350" y="160020"/>
                    <a:pt x="2540" y="138430"/>
                  </a:cubicBezTo>
                  <a:cubicBezTo>
                    <a:pt x="0" y="123190"/>
                    <a:pt x="1270" y="111760"/>
                    <a:pt x="7620" y="96520"/>
                  </a:cubicBezTo>
                  <a:cubicBezTo>
                    <a:pt x="13970" y="76200"/>
                    <a:pt x="31750" y="44450"/>
                    <a:pt x="52070" y="29210"/>
                  </a:cubicBezTo>
                  <a:cubicBezTo>
                    <a:pt x="72390" y="12700"/>
                    <a:pt x="107950" y="3810"/>
                    <a:pt x="129540" y="1270"/>
                  </a:cubicBezTo>
                  <a:cubicBezTo>
                    <a:pt x="146050" y="0"/>
                    <a:pt x="156210" y="2540"/>
                    <a:pt x="171450" y="7620"/>
                  </a:cubicBezTo>
                  <a:cubicBezTo>
                    <a:pt x="191770" y="16510"/>
                    <a:pt x="222250" y="35560"/>
                    <a:pt x="236220" y="57150"/>
                  </a:cubicBezTo>
                  <a:cubicBezTo>
                    <a:pt x="251460" y="78740"/>
                    <a:pt x="260350" y="110490"/>
                    <a:pt x="259080" y="135890"/>
                  </a:cubicBezTo>
                  <a:cubicBezTo>
                    <a:pt x="257810" y="161290"/>
                    <a:pt x="227330" y="210820"/>
                    <a:pt x="229870" y="212090"/>
                  </a:cubicBezTo>
                  <a:cubicBezTo>
                    <a:pt x="231140" y="213360"/>
                    <a:pt x="243840" y="182880"/>
                    <a:pt x="250190" y="185420"/>
                  </a:cubicBezTo>
                  <a:cubicBezTo>
                    <a:pt x="273050" y="191770"/>
                    <a:pt x="311150" y="562610"/>
                    <a:pt x="294640" y="636270"/>
                  </a:cubicBezTo>
                  <a:cubicBezTo>
                    <a:pt x="289560" y="661670"/>
                    <a:pt x="280670" y="670560"/>
                    <a:pt x="266700" y="684530"/>
                  </a:cubicBezTo>
                  <a:cubicBezTo>
                    <a:pt x="248920" y="701040"/>
                    <a:pt x="217170" y="717550"/>
                    <a:pt x="190500" y="720090"/>
                  </a:cubicBezTo>
                  <a:cubicBezTo>
                    <a:pt x="165100" y="722630"/>
                    <a:pt x="132080" y="712470"/>
                    <a:pt x="110490" y="695960"/>
                  </a:cubicBezTo>
                  <a:cubicBezTo>
                    <a:pt x="90170" y="680720"/>
                    <a:pt x="66040" y="626110"/>
                    <a:pt x="66040" y="6261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4470082" y="1228386"/>
            <a:ext cx="592455" cy="303847"/>
            <a:chOff x="0" y="0"/>
            <a:chExt cx="789940" cy="4051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8260" y="48260"/>
              <a:ext cx="692150" cy="309880"/>
            </a:xfrm>
            <a:custGeom>
              <a:avLst/>
              <a:gdLst/>
              <a:ahLst/>
              <a:cxnLst/>
              <a:rect r="r" b="b" t="t" l="l"/>
              <a:pathLst>
                <a:path h="309880" w="692150">
                  <a:moveTo>
                    <a:pt x="553720" y="278130"/>
                  </a:moveTo>
                  <a:cubicBezTo>
                    <a:pt x="351790" y="256540"/>
                    <a:pt x="271780" y="250190"/>
                    <a:pt x="234950" y="262890"/>
                  </a:cubicBezTo>
                  <a:cubicBezTo>
                    <a:pt x="214630" y="270510"/>
                    <a:pt x="210820" y="288290"/>
                    <a:pt x="191770" y="294640"/>
                  </a:cubicBezTo>
                  <a:cubicBezTo>
                    <a:pt x="170180" y="303530"/>
                    <a:pt x="133350" y="309880"/>
                    <a:pt x="106680" y="303530"/>
                  </a:cubicBezTo>
                  <a:cubicBezTo>
                    <a:pt x="80010" y="297180"/>
                    <a:pt x="49530" y="275590"/>
                    <a:pt x="33020" y="259080"/>
                  </a:cubicBezTo>
                  <a:cubicBezTo>
                    <a:pt x="21590" y="246380"/>
                    <a:pt x="16510" y="234950"/>
                    <a:pt x="11430" y="220980"/>
                  </a:cubicBezTo>
                  <a:cubicBezTo>
                    <a:pt x="6350" y="207010"/>
                    <a:pt x="1270" y="194310"/>
                    <a:pt x="2540" y="177800"/>
                  </a:cubicBezTo>
                  <a:cubicBezTo>
                    <a:pt x="3810" y="154940"/>
                    <a:pt x="10160" y="118110"/>
                    <a:pt x="26670" y="95250"/>
                  </a:cubicBezTo>
                  <a:cubicBezTo>
                    <a:pt x="41910" y="73660"/>
                    <a:pt x="69850" y="52070"/>
                    <a:pt x="95250" y="44450"/>
                  </a:cubicBezTo>
                  <a:cubicBezTo>
                    <a:pt x="120650" y="35560"/>
                    <a:pt x="158750" y="39370"/>
                    <a:pt x="181610" y="45720"/>
                  </a:cubicBezTo>
                  <a:cubicBezTo>
                    <a:pt x="196850" y="49530"/>
                    <a:pt x="207010" y="54610"/>
                    <a:pt x="219710" y="66040"/>
                  </a:cubicBezTo>
                  <a:cubicBezTo>
                    <a:pt x="236220" y="81280"/>
                    <a:pt x="260350" y="111760"/>
                    <a:pt x="266700" y="137160"/>
                  </a:cubicBezTo>
                  <a:cubicBezTo>
                    <a:pt x="274320" y="163830"/>
                    <a:pt x="271780" y="198120"/>
                    <a:pt x="261620" y="223520"/>
                  </a:cubicBezTo>
                  <a:cubicBezTo>
                    <a:pt x="251460" y="248920"/>
                    <a:pt x="228600" y="274320"/>
                    <a:pt x="205740" y="288290"/>
                  </a:cubicBezTo>
                  <a:cubicBezTo>
                    <a:pt x="181610" y="302260"/>
                    <a:pt x="148590" y="309880"/>
                    <a:pt x="120650" y="306070"/>
                  </a:cubicBezTo>
                  <a:cubicBezTo>
                    <a:pt x="93980" y="303530"/>
                    <a:pt x="63500" y="288290"/>
                    <a:pt x="43180" y="269240"/>
                  </a:cubicBezTo>
                  <a:cubicBezTo>
                    <a:pt x="24130" y="250190"/>
                    <a:pt x="8890" y="215900"/>
                    <a:pt x="3810" y="193040"/>
                  </a:cubicBezTo>
                  <a:cubicBezTo>
                    <a:pt x="0" y="176530"/>
                    <a:pt x="0" y="165100"/>
                    <a:pt x="3810" y="148590"/>
                  </a:cubicBezTo>
                  <a:cubicBezTo>
                    <a:pt x="10160" y="127000"/>
                    <a:pt x="29210" y="93980"/>
                    <a:pt x="45720" y="73660"/>
                  </a:cubicBezTo>
                  <a:cubicBezTo>
                    <a:pt x="59690" y="55880"/>
                    <a:pt x="71120" y="43180"/>
                    <a:pt x="93980" y="31750"/>
                  </a:cubicBezTo>
                  <a:cubicBezTo>
                    <a:pt x="132080" y="13970"/>
                    <a:pt x="207010" y="6350"/>
                    <a:pt x="264160" y="2540"/>
                  </a:cubicBezTo>
                  <a:cubicBezTo>
                    <a:pt x="322580" y="0"/>
                    <a:pt x="383540" y="7620"/>
                    <a:pt x="441960" y="15240"/>
                  </a:cubicBezTo>
                  <a:cubicBezTo>
                    <a:pt x="501650" y="22860"/>
                    <a:pt x="575310" y="27940"/>
                    <a:pt x="617220" y="49530"/>
                  </a:cubicBezTo>
                  <a:cubicBezTo>
                    <a:pt x="645160" y="63500"/>
                    <a:pt x="666750" y="86360"/>
                    <a:pt x="678180" y="106680"/>
                  </a:cubicBezTo>
                  <a:cubicBezTo>
                    <a:pt x="688340" y="124460"/>
                    <a:pt x="692150" y="143510"/>
                    <a:pt x="690880" y="162560"/>
                  </a:cubicBezTo>
                  <a:cubicBezTo>
                    <a:pt x="688340" y="186690"/>
                    <a:pt x="674370" y="222250"/>
                    <a:pt x="657860" y="241300"/>
                  </a:cubicBezTo>
                  <a:cubicBezTo>
                    <a:pt x="645160" y="256540"/>
                    <a:pt x="627380" y="266700"/>
                    <a:pt x="610870" y="273050"/>
                  </a:cubicBezTo>
                  <a:cubicBezTo>
                    <a:pt x="593090" y="278130"/>
                    <a:pt x="553720" y="278130"/>
                    <a:pt x="553720" y="27813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-5466542">
            <a:off x="13171488" y="957477"/>
            <a:ext cx="552469" cy="522858"/>
            <a:chOff x="0" y="0"/>
            <a:chExt cx="900430" cy="8521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5720" y="48260"/>
              <a:ext cx="807720" cy="755650"/>
            </a:xfrm>
            <a:custGeom>
              <a:avLst/>
              <a:gdLst/>
              <a:ahLst/>
              <a:cxnLst/>
              <a:rect r="r" b="b" t="t" l="l"/>
              <a:pathLst>
                <a:path h="755650" w="807720">
                  <a:moveTo>
                    <a:pt x="208280" y="41910"/>
                  </a:moveTo>
                  <a:cubicBezTo>
                    <a:pt x="571500" y="396240"/>
                    <a:pt x="746760" y="495300"/>
                    <a:pt x="786130" y="544830"/>
                  </a:cubicBezTo>
                  <a:cubicBezTo>
                    <a:pt x="798830" y="561340"/>
                    <a:pt x="800100" y="568960"/>
                    <a:pt x="802640" y="585470"/>
                  </a:cubicBezTo>
                  <a:cubicBezTo>
                    <a:pt x="806450" y="608330"/>
                    <a:pt x="805180" y="646430"/>
                    <a:pt x="795020" y="671830"/>
                  </a:cubicBezTo>
                  <a:cubicBezTo>
                    <a:pt x="783590" y="697230"/>
                    <a:pt x="759460" y="722630"/>
                    <a:pt x="735330" y="735330"/>
                  </a:cubicBezTo>
                  <a:cubicBezTo>
                    <a:pt x="711200" y="749300"/>
                    <a:pt x="676910" y="755650"/>
                    <a:pt x="650240" y="750570"/>
                  </a:cubicBezTo>
                  <a:cubicBezTo>
                    <a:pt x="622300" y="746760"/>
                    <a:pt x="591820" y="731520"/>
                    <a:pt x="572770" y="711200"/>
                  </a:cubicBezTo>
                  <a:cubicBezTo>
                    <a:pt x="553720" y="692150"/>
                    <a:pt x="539750" y="655320"/>
                    <a:pt x="534670" y="632460"/>
                  </a:cubicBezTo>
                  <a:cubicBezTo>
                    <a:pt x="532130" y="615950"/>
                    <a:pt x="533400" y="603250"/>
                    <a:pt x="537210" y="589280"/>
                  </a:cubicBezTo>
                  <a:cubicBezTo>
                    <a:pt x="539750" y="574040"/>
                    <a:pt x="543560" y="561340"/>
                    <a:pt x="552450" y="547370"/>
                  </a:cubicBezTo>
                  <a:cubicBezTo>
                    <a:pt x="566420" y="528320"/>
                    <a:pt x="593090" y="501650"/>
                    <a:pt x="618490" y="490220"/>
                  </a:cubicBezTo>
                  <a:cubicBezTo>
                    <a:pt x="643890" y="480060"/>
                    <a:pt x="681990" y="480060"/>
                    <a:pt x="704850" y="485140"/>
                  </a:cubicBezTo>
                  <a:cubicBezTo>
                    <a:pt x="721360" y="487680"/>
                    <a:pt x="731520" y="492760"/>
                    <a:pt x="745490" y="502920"/>
                  </a:cubicBezTo>
                  <a:cubicBezTo>
                    <a:pt x="763270" y="516890"/>
                    <a:pt x="789940" y="544830"/>
                    <a:pt x="798830" y="571500"/>
                  </a:cubicBezTo>
                  <a:cubicBezTo>
                    <a:pt x="807720" y="596900"/>
                    <a:pt x="807720" y="632460"/>
                    <a:pt x="800100" y="657860"/>
                  </a:cubicBezTo>
                  <a:cubicBezTo>
                    <a:pt x="791210" y="684530"/>
                    <a:pt x="770890" y="712470"/>
                    <a:pt x="748030" y="727710"/>
                  </a:cubicBezTo>
                  <a:cubicBezTo>
                    <a:pt x="725170" y="744220"/>
                    <a:pt x="688340" y="751840"/>
                    <a:pt x="664210" y="751840"/>
                  </a:cubicBezTo>
                  <a:cubicBezTo>
                    <a:pt x="647700" y="753110"/>
                    <a:pt x="638810" y="749300"/>
                    <a:pt x="621030" y="742950"/>
                  </a:cubicBezTo>
                  <a:cubicBezTo>
                    <a:pt x="594360" y="732790"/>
                    <a:pt x="552450" y="708660"/>
                    <a:pt x="518160" y="684530"/>
                  </a:cubicBezTo>
                  <a:cubicBezTo>
                    <a:pt x="481330" y="659130"/>
                    <a:pt x="450850" y="635000"/>
                    <a:pt x="407670" y="594360"/>
                  </a:cubicBezTo>
                  <a:cubicBezTo>
                    <a:pt x="335280" y="530860"/>
                    <a:pt x="210820" y="405130"/>
                    <a:pt x="139700" y="326390"/>
                  </a:cubicBezTo>
                  <a:cubicBezTo>
                    <a:pt x="87630" y="270510"/>
                    <a:pt x="33020" y="220980"/>
                    <a:pt x="13970" y="175260"/>
                  </a:cubicBezTo>
                  <a:cubicBezTo>
                    <a:pt x="1270" y="144780"/>
                    <a:pt x="0" y="115570"/>
                    <a:pt x="5080" y="91440"/>
                  </a:cubicBezTo>
                  <a:cubicBezTo>
                    <a:pt x="7620" y="72390"/>
                    <a:pt x="19050" y="54610"/>
                    <a:pt x="30480" y="41910"/>
                  </a:cubicBezTo>
                  <a:cubicBezTo>
                    <a:pt x="43180" y="27940"/>
                    <a:pt x="60960" y="16510"/>
                    <a:pt x="77470" y="10160"/>
                  </a:cubicBezTo>
                  <a:cubicBezTo>
                    <a:pt x="95250" y="2540"/>
                    <a:pt x="114300" y="0"/>
                    <a:pt x="134620" y="2540"/>
                  </a:cubicBezTo>
                  <a:cubicBezTo>
                    <a:pt x="157480" y="7620"/>
                    <a:pt x="208280" y="41910"/>
                    <a:pt x="208280" y="419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-5466542">
            <a:off x="12755985" y="971838"/>
            <a:ext cx="621819" cy="241559"/>
            <a:chOff x="0" y="0"/>
            <a:chExt cx="1013460" cy="3937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9530" y="46990"/>
              <a:ext cx="918210" cy="308610"/>
            </a:xfrm>
            <a:custGeom>
              <a:avLst/>
              <a:gdLst/>
              <a:ahLst/>
              <a:cxnLst/>
              <a:rect r="r" b="b" t="t" l="l"/>
              <a:pathLst>
                <a:path h="308610" w="918210">
                  <a:moveTo>
                    <a:pt x="124460" y="46990"/>
                  </a:moveTo>
                  <a:cubicBezTo>
                    <a:pt x="711200" y="30480"/>
                    <a:pt x="711200" y="19050"/>
                    <a:pt x="726440" y="13970"/>
                  </a:cubicBezTo>
                  <a:cubicBezTo>
                    <a:pt x="749300" y="6350"/>
                    <a:pt x="786130" y="0"/>
                    <a:pt x="812800" y="6350"/>
                  </a:cubicBezTo>
                  <a:cubicBezTo>
                    <a:pt x="839470" y="12700"/>
                    <a:pt x="869950" y="35560"/>
                    <a:pt x="885190" y="52070"/>
                  </a:cubicBezTo>
                  <a:cubicBezTo>
                    <a:pt x="896620" y="63500"/>
                    <a:pt x="902970" y="73660"/>
                    <a:pt x="906780" y="90170"/>
                  </a:cubicBezTo>
                  <a:cubicBezTo>
                    <a:pt x="913130" y="111760"/>
                    <a:pt x="918210" y="149860"/>
                    <a:pt x="909320" y="175260"/>
                  </a:cubicBezTo>
                  <a:cubicBezTo>
                    <a:pt x="901700" y="201930"/>
                    <a:pt x="881380" y="229870"/>
                    <a:pt x="859790" y="246380"/>
                  </a:cubicBezTo>
                  <a:cubicBezTo>
                    <a:pt x="838200" y="261620"/>
                    <a:pt x="801370" y="270510"/>
                    <a:pt x="777240" y="271780"/>
                  </a:cubicBezTo>
                  <a:cubicBezTo>
                    <a:pt x="760730" y="273050"/>
                    <a:pt x="749300" y="270510"/>
                    <a:pt x="735330" y="264160"/>
                  </a:cubicBezTo>
                  <a:cubicBezTo>
                    <a:pt x="713740" y="254000"/>
                    <a:pt x="681990" y="232410"/>
                    <a:pt x="668020" y="209550"/>
                  </a:cubicBezTo>
                  <a:cubicBezTo>
                    <a:pt x="652780" y="186690"/>
                    <a:pt x="643890" y="153670"/>
                    <a:pt x="646430" y="127000"/>
                  </a:cubicBezTo>
                  <a:cubicBezTo>
                    <a:pt x="648970" y="99060"/>
                    <a:pt x="661670" y="67310"/>
                    <a:pt x="679450" y="46990"/>
                  </a:cubicBezTo>
                  <a:cubicBezTo>
                    <a:pt x="698500" y="26670"/>
                    <a:pt x="732790" y="11430"/>
                    <a:pt x="754380" y="5080"/>
                  </a:cubicBezTo>
                  <a:cubicBezTo>
                    <a:pt x="770890" y="0"/>
                    <a:pt x="782320" y="0"/>
                    <a:pt x="798830" y="3810"/>
                  </a:cubicBezTo>
                  <a:cubicBezTo>
                    <a:pt x="820420" y="7620"/>
                    <a:pt x="857250" y="26670"/>
                    <a:pt x="875030" y="40640"/>
                  </a:cubicBezTo>
                  <a:cubicBezTo>
                    <a:pt x="887730" y="52070"/>
                    <a:pt x="895350" y="60960"/>
                    <a:pt x="901700" y="76200"/>
                  </a:cubicBezTo>
                  <a:cubicBezTo>
                    <a:pt x="909320" y="97790"/>
                    <a:pt x="918210" y="134620"/>
                    <a:pt x="913130" y="161290"/>
                  </a:cubicBezTo>
                  <a:cubicBezTo>
                    <a:pt x="908050" y="187960"/>
                    <a:pt x="896620" y="217170"/>
                    <a:pt x="871220" y="236220"/>
                  </a:cubicBezTo>
                  <a:cubicBezTo>
                    <a:pt x="829310" y="269240"/>
                    <a:pt x="735330" y="284480"/>
                    <a:pt x="651510" y="295910"/>
                  </a:cubicBezTo>
                  <a:cubicBezTo>
                    <a:pt x="544830" y="308610"/>
                    <a:pt x="383540" y="297180"/>
                    <a:pt x="279400" y="292100"/>
                  </a:cubicBezTo>
                  <a:cubicBezTo>
                    <a:pt x="204470" y="289560"/>
                    <a:pt x="132080" y="294640"/>
                    <a:pt x="85090" y="278130"/>
                  </a:cubicBezTo>
                  <a:cubicBezTo>
                    <a:pt x="55880" y="265430"/>
                    <a:pt x="33020" y="246380"/>
                    <a:pt x="19050" y="227330"/>
                  </a:cubicBezTo>
                  <a:cubicBezTo>
                    <a:pt x="7620" y="210820"/>
                    <a:pt x="2540" y="191770"/>
                    <a:pt x="1270" y="172720"/>
                  </a:cubicBezTo>
                  <a:cubicBezTo>
                    <a:pt x="0" y="154940"/>
                    <a:pt x="3810" y="134620"/>
                    <a:pt x="11430" y="118110"/>
                  </a:cubicBezTo>
                  <a:cubicBezTo>
                    <a:pt x="19050" y="100330"/>
                    <a:pt x="29210" y="83820"/>
                    <a:pt x="45720" y="72390"/>
                  </a:cubicBezTo>
                  <a:cubicBezTo>
                    <a:pt x="64770" y="58420"/>
                    <a:pt x="124460" y="46990"/>
                    <a:pt x="124460" y="4699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-5466542">
            <a:off x="13425147" y="1315976"/>
            <a:ext cx="287533" cy="490131"/>
            <a:chOff x="0" y="0"/>
            <a:chExt cx="468630" cy="7988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4450" y="43180"/>
              <a:ext cx="379730" cy="706120"/>
            </a:xfrm>
            <a:custGeom>
              <a:avLst/>
              <a:gdLst/>
              <a:ahLst/>
              <a:cxnLst/>
              <a:rect r="r" b="b" t="t" l="l"/>
              <a:pathLst>
                <a:path h="706120" w="379730">
                  <a:moveTo>
                    <a:pt x="236220" y="106680"/>
                  </a:moveTo>
                  <a:cubicBezTo>
                    <a:pt x="299720" y="463550"/>
                    <a:pt x="356870" y="494030"/>
                    <a:pt x="369570" y="533400"/>
                  </a:cubicBezTo>
                  <a:cubicBezTo>
                    <a:pt x="379730" y="562610"/>
                    <a:pt x="377190" y="591820"/>
                    <a:pt x="369570" y="617220"/>
                  </a:cubicBezTo>
                  <a:cubicBezTo>
                    <a:pt x="360680" y="641350"/>
                    <a:pt x="339090" y="668020"/>
                    <a:pt x="317500" y="683260"/>
                  </a:cubicBezTo>
                  <a:cubicBezTo>
                    <a:pt x="295910" y="697230"/>
                    <a:pt x="262890" y="706120"/>
                    <a:pt x="236220" y="703580"/>
                  </a:cubicBezTo>
                  <a:cubicBezTo>
                    <a:pt x="210820" y="702310"/>
                    <a:pt x="179070" y="689610"/>
                    <a:pt x="160020" y="671830"/>
                  </a:cubicBezTo>
                  <a:cubicBezTo>
                    <a:pt x="139700" y="655320"/>
                    <a:pt x="121920" y="626110"/>
                    <a:pt x="116840" y="599440"/>
                  </a:cubicBezTo>
                  <a:cubicBezTo>
                    <a:pt x="111760" y="574040"/>
                    <a:pt x="119380" y="538480"/>
                    <a:pt x="127000" y="516890"/>
                  </a:cubicBezTo>
                  <a:cubicBezTo>
                    <a:pt x="133350" y="501650"/>
                    <a:pt x="139700" y="492760"/>
                    <a:pt x="151130" y="482600"/>
                  </a:cubicBezTo>
                  <a:cubicBezTo>
                    <a:pt x="168910" y="467360"/>
                    <a:pt x="203200" y="449580"/>
                    <a:pt x="226060" y="444500"/>
                  </a:cubicBezTo>
                  <a:cubicBezTo>
                    <a:pt x="241300" y="440690"/>
                    <a:pt x="252730" y="440690"/>
                    <a:pt x="267970" y="444500"/>
                  </a:cubicBezTo>
                  <a:cubicBezTo>
                    <a:pt x="289560" y="449580"/>
                    <a:pt x="325120" y="469900"/>
                    <a:pt x="341630" y="485140"/>
                  </a:cubicBezTo>
                  <a:cubicBezTo>
                    <a:pt x="353060" y="495300"/>
                    <a:pt x="359410" y="504190"/>
                    <a:pt x="364490" y="519430"/>
                  </a:cubicBezTo>
                  <a:cubicBezTo>
                    <a:pt x="372110" y="541020"/>
                    <a:pt x="375920" y="580390"/>
                    <a:pt x="373380" y="603250"/>
                  </a:cubicBezTo>
                  <a:cubicBezTo>
                    <a:pt x="370840" y="618490"/>
                    <a:pt x="365760" y="629920"/>
                    <a:pt x="356870" y="642620"/>
                  </a:cubicBezTo>
                  <a:cubicBezTo>
                    <a:pt x="342900" y="660400"/>
                    <a:pt x="312420" y="685800"/>
                    <a:pt x="292100" y="695960"/>
                  </a:cubicBezTo>
                  <a:cubicBezTo>
                    <a:pt x="278130" y="702310"/>
                    <a:pt x="266700" y="704850"/>
                    <a:pt x="251460" y="704850"/>
                  </a:cubicBezTo>
                  <a:cubicBezTo>
                    <a:pt x="228600" y="703580"/>
                    <a:pt x="198120" y="695960"/>
                    <a:pt x="170180" y="680720"/>
                  </a:cubicBezTo>
                  <a:cubicBezTo>
                    <a:pt x="135890" y="662940"/>
                    <a:pt x="90170" y="631190"/>
                    <a:pt x="67310" y="594360"/>
                  </a:cubicBezTo>
                  <a:cubicBezTo>
                    <a:pt x="43180" y="554990"/>
                    <a:pt x="41910" y="508000"/>
                    <a:pt x="31750" y="449580"/>
                  </a:cubicBezTo>
                  <a:cubicBezTo>
                    <a:pt x="19050" y="364490"/>
                    <a:pt x="0" y="200660"/>
                    <a:pt x="6350" y="130810"/>
                  </a:cubicBezTo>
                  <a:cubicBezTo>
                    <a:pt x="10160" y="95250"/>
                    <a:pt x="15240" y="71120"/>
                    <a:pt x="27940" y="52070"/>
                  </a:cubicBezTo>
                  <a:cubicBezTo>
                    <a:pt x="38100" y="35560"/>
                    <a:pt x="52070" y="22860"/>
                    <a:pt x="69850" y="15240"/>
                  </a:cubicBezTo>
                  <a:cubicBezTo>
                    <a:pt x="91440" y="6350"/>
                    <a:pt x="125730" y="0"/>
                    <a:pt x="151130" y="7620"/>
                  </a:cubicBezTo>
                  <a:cubicBezTo>
                    <a:pt x="175260" y="13970"/>
                    <a:pt x="203200" y="35560"/>
                    <a:pt x="217170" y="54610"/>
                  </a:cubicBezTo>
                  <a:cubicBezTo>
                    <a:pt x="228600" y="69850"/>
                    <a:pt x="236220" y="106680"/>
                    <a:pt x="236220" y="10668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5412853" y="-367037"/>
            <a:ext cx="3692894" cy="2316452"/>
          </a:xfrm>
          <a:custGeom>
            <a:avLst/>
            <a:gdLst/>
            <a:ahLst/>
            <a:cxnLst/>
            <a:rect r="r" b="b" t="t" l="l"/>
            <a:pathLst>
              <a:path h="2316452" w="3692894">
                <a:moveTo>
                  <a:pt x="0" y="0"/>
                </a:moveTo>
                <a:lnTo>
                  <a:pt x="3692894" y="0"/>
                </a:lnTo>
                <a:lnTo>
                  <a:pt x="3692894" y="2316451"/>
                </a:lnTo>
                <a:lnTo>
                  <a:pt x="0" y="23164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-1008282">
            <a:off x="15390590" y="2224730"/>
            <a:ext cx="2659752" cy="3491322"/>
          </a:xfrm>
          <a:custGeom>
            <a:avLst/>
            <a:gdLst/>
            <a:ahLst/>
            <a:cxnLst/>
            <a:rect r="r" b="b" t="t" l="l"/>
            <a:pathLst>
              <a:path h="3491322" w="2659752">
                <a:moveTo>
                  <a:pt x="2659753" y="0"/>
                </a:moveTo>
                <a:lnTo>
                  <a:pt x="0" y="0"/>
                </a:lnTo>
                <a:lnTo>
                  <a:pt x="0" y="3491322"/>
                </a:lnTo>
                <a:lnTo>
                  <a:pt x="2659753" y="3491322"/>
                </a:lnTo>
                <a:lnTo>
                  <a:pt x="265975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335907" y="1216956"/>
            <a:ext cx="9616186" cy="130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EDA Phase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5514507" y="4858426"/>
            <a:ext cx="6410088" cy="6901845"/>
          </a:xfrm>
          <a:custGeom>
            <a:avLst/>
            <a:gdLst/>
            <a:ahLst/>
            <a:cxnLst/>
            <a:rect r="r" b="b" t="t" l="l"/>
            <a:pathLst>
              <a:path h="6901845" w="6410088">
                <a:moveTo>
                  <a:pt x="0" y="0"/>
                </a:moveTo>
                <a:lnTo>
                  <a:pt x="6410088" y="0"/>
                </a:lnTo>
                <a:lnTo>
                  <a:pt x="6410088" y="6901845"/>
                </a:lnTo>
                <a:lnTo>
                  <a:pt x="0" y="690184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97093" y="5309681"/>
            <a:ext cx="6510801" cy="4977319"/>
          </a:xfrm>
          <a:custGeom>
            <a:avLst/>
            <a:gdLst/>
            <a:ahLst/>
            <a:cxnLst/>
            <a:rect r="r" b="b" t="t" l="l"/>
            <a:pathLst>
              <a:path h="4977319" w="6510801">
                <a:moveTo>
                  <a:pt x="0" y="0"/>
                </a:moveTo>
                <a:lnTo>
                  <a:pt x="6510800" y="0"/>
                </a:lnTo>
                <a:lnTo>
                  <a:pt x="6510800" y="4977319"/>
                </a:lnTo>
                <a:lnTo>
                  <a:pt x="0" y="497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97093" cy="7238473"/>
          </a:xfrm>
          <a:custGeom>
            <a:avLst/>
            <a:gdLst/>
            <a:ahLst/>
            <a:cxnLst/>
            <a:rect r="r" b="b" t="t" l="l"/>
            <a:pathLst>
              <a:path h="7238473" w="12097093">
                <a:moveTo>
                  <a:pt x="0" y="0"/>
                </a:moveTo>
                <a:lnTo>
                  <a:pt x="12097093" y="0"/>
                </a:lnTo>
                <a:lnTo>
                  <a:pt x="12097093" y="7238473"/>
                </a:lnTo>
                <a:lnTo>
                  <a:pt x="0" y="7238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4" t="0" r="-49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22103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9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6682" y="0"/>
            <a:ext cx="16714636" cy="9736276"/>
          </a:xfrm>
          <a:custGeom>
            <a:avLst/>
            <a:gdLst/>
            <a:ahLst/>
            <a:cxnLst/>
            <a:rect r="r" b="b" t="t" l="l"/>
            <a:pathLst>
              <a:path h="9736276" w="16714636">
                <a:moveTo>
                  <a:pt x="0" y="0"/>
                </a:moveTo>
                <a:lnTo>
                  <a:pt x="16714636" y="0"/>
                </a:lnTo>
                <a:lnTo>
                  <a:pt x="16714636" y="9736276"/>
                </a:lnTo>
                <a:lnTo>
                  <a:pt x="0" y="9736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22103" y="9614889"/>
            <a:ext cx="612788" cy="4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10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DAGS6TQvu-g</dc:identifier>
  <dcterms:modified xsi:type="dcterms:W3CDTF">2011-08-01T06:04:30Z</dcterms:modified>
  <cp:revision>1</cp:revision>
  <dc:title>Blue Illustrative Innovation in Medicine Presentation</dc:title>
</cp:coreProperties>
</file>